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vnd.openxmlformats-officedocument.vmlDrawing" Extension="vml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autoCompressPictures="0" saveSubsetFonts="1">
  <p:sldMasterIdLst>
    <p:sldMasterId r:id="rId4" id="2147483648"/>
  </p:sldMasterIdLst>
  <p:notesMasterIdLst>
    <p:notesMasterId r:id="rId5"/>
  </p:notes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  <p:sldId r:id="rId28" id="278"/>
    <p:sldId r:id="rId29" id="279"/>
    <p:sldId r:id="rId30" id="280"/>
    <p:sldId r:id="rId31" id="281"/>
    <p:sldId r:id="rId32" id="282"/>
    <p:sldId r:id="rId33" id="283"/>
    <p:sldId r:id="rId34" id="284"/>
    <p:sldId r:id="rId35" id="285"/>
    <p:sldId r:id="rId36" id="286"/>
    <p:sldId r:id="rId37" id="287"/>
    <p:sldId r:id="rId38" id="288"/>
    <p:sldId r:id="rId39" id="289"/>
    <p:sldId r:id="rId40" id="290"/>
    <p:sldId r:id="rId41" id="291"/>
    <p:sldId r:id="rId42" id="292"/>
    <p:sldId r:id="rId43" id="293"/>
    <p:sldId r:id="rId44" id="294"/>
    <p:sldId r:id="rId45" id="295"/>
    <p:sldId r:id="rId46" id="296"/>
    <p:sldId r:id="rId47" id="297"/>
    <p:sldId r:id="rId48" id="298"/>
    <p:sldId r:id="rId49" id="299"/>
    <p:sldId r:id="rId50" id="300"/>
    <p:sldId r:id="rId51" id="301"/>
    <p:sldId r:id="rId52" id="302"/>
    <p:sldId r:id="rId53" id="303"/>
    <p:sldId r:id="rId54" id="304"/>
    <p:sldId r:id="rId55" id="305"/>
    <p:sldId r:id="rId56" id="306"/>
    <p:sldId r:id="rId57" id="307"/>
    <p:sldId r:id="rId58" id="308"/>
    <p:sldId r:id="rId59" id="309"/>
    <p:sldId r:id="rId60" id="310"/>
  </p:sldIdLst>
  <p:sldSz cx="12192000" cy="6858000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6807200" cy="9939338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showPr showNarration="1">
    <p:present/>
    <p:sldAll/>
    <p:penCl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srgbClr val="FF0000"/>
    </p:penClr>
  </p:showPr>
</p:presentationPr>
</file>

<file path=ppt/tableStyles.xml><?xml version="1.0" encoding="utf-8"?>
<a:tblStyleLst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def="{5C22544A-7EE6-4342-B048-85BDC9FD1C3A}"/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normalViewPr>
    <p:restoredLeft sz="15620"/>
    <p:restoredTop sz="94660"/>
  </p:normalViewPr>
  <p:slideViewPr>
    <p:cSldViewPr snapToGrid="0">
      <p:cViewPr varScale="1">
  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sx d="100" n="108"/>
          <a:sy d="100" n="108"/>
        </p:scale>
  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678" y="96"/>
      </p:cViewPr>
      <p:guideLst>
        <p:guide orient="horz" pos="2160"/>
        <p:guide pos="3840"/>
      </p:guideLst>
    </p:cSldViewPr>
  </p:slideViewPr>
  <p:notesText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" n="1"/>
        <a:sy d="1" n="1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notesTextViewPr>
  <p:gridSpacing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72008" cy="72008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slides/slide1.xml" Type="http://schemas.openxmlformats.org/officeDocument/2006/relationships/slide"></Relationship><Relationship Id="rId7" Target="slides/slide2.xml" Type="http://schemas.openxmlformats.org/officeDocument/2006/relationships/slide"></Relationship><Relationship Id="rId8" Target="slides/slide3.xml" Type="http://schemas.openxmlformats.org/officeDocument/2006/relationships/slide"></Relationship><Relationship Id="rId9" Target="slides/slide4.xml" Type="http://schemas.openxmlformats.org/officeDocument/2006/relationships/slide"></Relationship><Relationship Id="rId10" Target="slides/slide5.xml" Type="http://schemas.openxmlformats.org/officeDocument/2006/relationships/slide"></Relationship><Relationship Id="rId11" Target="slides/slide6.xml" Type="http://schemas.openxmlformats.org/officeDocument/2006/relationships/slide"></Relationship><Relationship Id="rId12" Target="slides/slide7.xml" Type="http://schemas.openxmlformats.org/officeDocument/2006/relationships/slide"></Relationship><Relationship Id="rId13" Target="slides/slide8.xml" Type="http://schemas.openxmlformats.org/officeDocument/2006/relationships/slide"></Relationship><Relationship Id="rId14" Target="slides/slide9.xml" Type="http://schemas.openxmlformats.org/officeDocument/2006/relationships/slide"></Relationship><Relationship Id="rId15" Target="slides/slide10.xml" Type="http://schemas.openxmlformats.org/officeDocument/2006/relationships/slide"></Relationship><Relationship Id="rId16" Target="slides/slide11.xml" Type="http://schemas.openxmlformats.org/officeDocument/2006/relationships/slide"></Relationship><Relationship Id="rId17" Target="slides/slide12.xml" Type="http://schemas.openxmlformats.org/officeDocument/2006/relationships/slide"></Relationship><Relationship Id="rId18" Target="slides/slide13.xml" Type="http://schemas.openxmlformats.org/officeDocument/2006/relationships/slide"></Relationship><Relationship Id="rId19" Target="slides/slide14.xml" Type="http://schemas.openxmlformats.org/officeDocument/2006/relationships/slide"></Relationship><Relationship Id="rId20" Target="slides/slide15.xml" Type="http://schemas.openxmlformats.org/officeDocument/2006/relationships/slide"></Relationship><Relationship Id="rId21" Target="slides/slide16.xml" Type="http://schemas.openxmlformats.org/officeDocument/2006/relationships/slide"></Relationship><Relationship Id="rId22" Target="slides/slide17.xml" Type="http://schemas.openxmlformats.org/officeDocument/2006/relationships/slide"></Relationship><Relationship Id="rId23" Target="slides/slide18.xml" Type="http://schemas.openxmlformats.org/officeDocument/2006/relationships/slide"></Relationship><Relationship Id="rId24" Target="slides/slide19.xml" Type="http://schemas.openxmlformats.org/officeDocument/2006/relationships/slide"></Relationship><Relationship Id="rId25" Target="slides/slide20.xml" Type="http://schemas.openxmlformats.org/officeDocument/2006/relationships/slide"></Relationship><Relationship Id="rId26" Target="slides/slide21.xml" Type="http://schemas.openxmlformats.org/officeDocument/2006/relationships/slide"></Relationship><Relationship Id="rId27" Target="slides/slide22.xml" Type="http://schemas.openxmlformats.org/officeDocument/2006/relationships/slide"></Relationship><Relationship Id="rId28" Target="slides/slide23.xml" Type="http://schemas.openxmlformats.org/officeDocument/2006/relationships/slide"></Relationship><Relationship Id="rId29" Target="slides/slide24.xml" Type="http://schemas.openxmlformats.org/officeDocument/2006/relationships/slide"></Relationship><Relationship Id="rId30" Target="slides/slide25.xml" Type="http://schemas.openxmlformats.org/officeDocument/2006/relationships/slide"></Relationship><Relationship Id="rId31" Target="slides/slide26.xml" Type="http://schemas.openxmlformats.org/officeDocument/2006/relationships/slide"></Relationship><Relationship Id="rId32" Target="slides/slide27.xml" Type="http://schemas.openxmlformats.org/officeDocument/2006/relationships/slide"></Relationship><Relationship Id="rId33" Target="slides/slide28.xml" Type="http://schemas.openxmlformats.org/officeDocument/2006/relationships/slide"></Relationship><Relationship Id="rId34" Target="slides/slide29.xml" Type="http://schemas.openxmlformats.org/officeDocument/2006/relationships/slide"></Relationship><Relationship Id="rId35" Target="slides/slide30.xml" Type="http://schemas.openxmlformats.org/officeDocument/2006/relationships/slide"></Relationship><Relationship Id="rId36" Target="slides/slide31.xml" Type="http://schemas.openxmlformats.org/officeDocument/2006/relationships/slide"></Relationship><Relationship Id="rId37" Target="slides/slide32.xml" Type="http://schemas.openxmlformats.org/officeDocument/2006/relationships/slide"></Relationship><Relationship Id="rId38" Target="slides/slide33.xml" Type="http://schemas.openxmlformats.org/officeDocument/2006/relationships/slide"></Relationship><Relationship Id="rId39" Target="slides/slide34.xml" Type="http://schemas.openxmlformats.org/officeDocument/2006/relationships/slide"></Relationship><Relationship Id="rId40" Target="slides/slide35.xml" Type="http://schemas.openxmlformats.org/officeDocument/2006/relationships/slide"></Relationship><Relationship Id="rId41" Target="slides/slide36.xml" Type="http://schemas.openxmlformats.org/officeDocument/2006/relationships/slide"></Relationship><Relationship Id="rId42" Target="slides/slide37.xml" Type="http://schemas.openxmlformats.org/officeDocument/2006/relationships/slide"></Relationship><Relationship Id="rId43" Target="slides/slide38.xml" Type="http://schemas.openxmlformats.org/officeDocument/2006/relationships/slide"></Relationship><Relationship Id="rId44" Target="slides/slide39.xml" Type="http://schemas.openxmlformats.org/officeDocument/2006/relationships/slide"></Relationship><Relationship Id="rId45" Target="slides/slide40.xml" Type="http://schemas.openxmlformats.org/officeDocument/2006/relationships/slide"></Relationship><Relationship Id="rId46" Target="slides/slide41.xml" Type="http://schemas.openxmlformats.org/officeDocument/2006/relationships/slide"></Relationship><Relationship Id="rId47" Target="slides/slide42.xml" Type="http://schemas.openxmlformats.org/officeDocument/2006/relationships/slide"></Relationship><Relationship Id="rId48" Target="slides/slide43.xml" Type="http://schemas.openxmlformats.org/officeDocument/2006/relationships/slide"></Relationship><Relationship Id="rId49" Target="slides/slide44.xml" Type="http://schemas.openxmlformats.org/officeDocument/2006/relationships/slide"></Relationship><Relationship Id="rId50" Target="slides/slide45.xml" Type="http://schemas.openxmlformats.org/officeDocument/2006/relationships/slide"></Relationship><Relationship Id="rId51" Target="slides/slide46.xml" Type="http://schemas.openxmlformats.org/officeDocument/2006/relationships/slide"></Relationship><Relationship Id="rId52" Target="slides/slide47.xml" Type="http://schemas.openxmlformats.org/officeDocument/2006/relationships/slide"></Relationship><Relationship Id="rId53" Target="slides/slide48.xml" Type="http://schemas.openxmlformats.org/officeDocument/2006/relationships/slide"></Relationship><Relationship Id="rId54" Target="slides/slide49.xml" Type="http://schemas.openxmlformats.org/officeDocument/2006/relationships/slide"></Relationship><Relationship Id="rId55" Target="slides/slide50.xml" Type="http://schemas.openxmlformats.org/officeDocument/2006/relationships/slide"></Relationship><Relationship Id="rId56" Target="slides/slide51.xml" Type="http://schemas.openxmlformats.org/officeDocument/2006/relationships/slide"></Relationship><Relationship Id="rId57" Target="slides/slide52.xml" Type="http://schemas.openxmlformats.org/officeDocument/2006/relationships/slide"></Relationship><Relationship Id="rId58" Target="slides/slide53.xml" Type="http://schemas.openxmlformats.org/officeDocument/2006/relationships/slide"></Relationship><Relationship Id="rId59" Target="slides/slide54.xml" Type="http://schemas.openxmlformats.org/officeDocument/2006/relationships/slide"></Relationship><Relationship Id="rId60" Target="slides/slide55.xml" Type="http://schemas.openxmlformats.org/officeDocument/2006/relationships/slide"></Relationship><Relationship Id="rId61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Google Shape;3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2" type="hd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" y="0"/>
            <a:ext cx="2949787" cy="49869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Google Shape;4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0"/>
            <a:ext cx="2949787" cy="49869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Google Shape;5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3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Google Shape;6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Google Shape;7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Google Shape;8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i="0" strike="noStrike" sz="1200" u="none">
              <a:solidFill>
                <a:schemeClr val="dk1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standalone="yes" ?><Relationships xmlns="http://schemas.openxmlformats.org/package/2006/relationships"><Relationship Id="rId1" Target="../slides/slide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0.xml.rels><?xml version="1.0" standalone="yes" ?><Relationships xmlns="http://schemas.openxmlformats.org/package/2006/relationships"><Relationship Id="rId1" Target="../slides/slide1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1.xml.rels><?xml version="1.0" standalone="yes" ?><Relationships xmlns="http://schemas.openxmlformats.org/package/2006/relationships"><Relationship Id="rId1" Target="../slides/slide1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2.xml.rels><?xml version="1.0" standalone="yes" ?><Relationships xmlns="http://schemas.openxmlformats.org/package/2006/relationships"><Relationship Id="rId1" Target="../slides/slide1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3.xml.rels><?xml version="1.0" standalone="yes" ?><Relationships xmlns="http://schemas.openxmlformats.org/package/2006/relationships"><Relationship Id="rId1" Target="../slides/slide1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4.xml.rels><?xml version="1.0" standalone="yes" ?><Relationships xmlns="http://schemas.openxmlformats.org/package/2006/relationships"><Relationship Id="rId1" Target="../slides/slide1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5.xml.rels><?xml version="1.0" standalone="yes" ?><Relationships xmlns="http://schemas.openxmlformats.org/package/2006/relationships"><Relationship Id="rId1" Target="../slides/slide1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6.xml.rels><?xml version="1.0" standalone="yes" ?><Relationships xmlns="http://schemas.openxmlformats.org/package/2006/relationships"><Relationship Id="rId1" Target="../slides/slide1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7.xml.rels><?xml version="1.0" standalone="yes" ?><Relationships xmlns="http://schemas.openxmlformats.org/package/2006/relationships"><Relationship Id="rId1" Target="../slides/slide1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8.xml.rels><?xml version="1.0" standalone="yes" ?><Relationships xmlns="http://schemas.openxmlformats.org/package/2006/relationships"><Relationship Id="rId1" Target="../slides/slide1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9.xml.rels><?xml version="1.0" standalone="yes" ?><Relationships xmlns="http://schemas.openxmlformats.org/package/2006/relationships"><Relationship Id="rId1" Target="../slides/slide1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.xml.rels><?xml version="1.0" standalone="yes" ?><Relationships xmlns="http://schemas.openxmlformats.org/package/2006/relationships"><Relationship Id="rId1" Target="../slides/slide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0.xml.rels><?xml version="1.0" standalone="yes" ?><Relationships xmlns="http://schemas.openxmlformats.org/package/2006/relationships"><Relationship Id="rId1" Target="../slides/slide2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1.xml.rels><?xml version="1.0" standalone="yes" ?><Relationships xmlns="http://schemas.openxmlformats.org/package/2006/relationships"><Relationship Id="rId1" Target="../slides/slide2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2.xml.rels><?xml version="1.0" standalone="yes" ?><Relationships xmlns="http://schemas.openxmlformats.org/package/2006/relationships"><Relationship Id="rId1" Target="../slides/slide2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3.xml.rels><?xml version="1.0" standalone="yes" ?><Relationships xmlns="http://schemas.openxmlformats.org/package/2006/relationships"><Relationship Id="rId1" Target="../slides/slide2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4.xml.rels><?xml version="1.0" standalone="yes" ?><Relationships xmlns="http://schemas.openxmlformats.org/package/2006/relationships"><Relationship Id="rId1" Target="../slides/slide2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5.xml.rels><?xml version="1.0" standalone="yes" ?><Relationships xmlns="http://schemas.openxmlformats.org/package/2006/relationships"><Relationship Id="rId1" Target="../slides/slide2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6.xml.rels><?xml version="1.0" standalone="yes" ?><Relationships xmlns="http://schemas.openxmlformats.org/package/2006/relationships"><Relationship Id="rId1" Target="../slides/slide2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7.xml.rels><?xml version="1.0" standalone="yes" ?><Relationships xmlns="http://schemas.openxmlformats.org/package/2006/relationships"><Relationship Id="rId1" Target="../slides/slide2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8.xml.rels><?xml version="1.0" standalone="yes" ?><Relationships xmlns="http://schemas.openxmlformats.org/package/2006/relationships"><Relationship Id="rId1" Target="../slides/slide2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9.xml.rels><?xml version="1.0" standalone="yes" ?><Relationships xmlns="http://schemas.openxmlformats.org/package/2006/relationships"><Relationship Id="rId1" Target="../slides/slide2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.xml.rels><?xml version="1.0" standalone="yes" ?><Relationships xmlns="http://schemas.openxmlformats.org/package/2006/relationships"><Relationship Id="rId1" Target="../slides/slide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0.xml.rels><?xml version="1.0" standalone="yes" ?><Relationships xmlns="http://schemas.openxmlformats.org/package/2006/relationships"><Relationship Id="rId1" Target="../slides/slide3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1.xml.rels><?xml version="1.0" standalone="yes" ?><Relationships xmlns="http://schemas.openxmlformats.org/package/2006/relationships"><Relationship Id="rId1" Target="../slides/slide3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2.xml.rels><?xml version="1.0" standalone="yes" ?><Relationships xmlns="http://schemas.openxmlformats.org/package/2006/relationships"><Relationship Id="rId1" Target="../slides/slide3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3.xml.rels><?xml version="1.0" standalone="yes" ?><Relationships xmlns="http://schemas.openxmlformats.org/package/2006/relationships"><Relationship Id="rId1" Target="../slides/slide3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4.xml.rels><?xml version="1.0" standalone="yes" ?><Relationships xmlns="http://schemas.openxmlformats.org/package/2006/relationships"><Relationship Id="rId1" Target="../slides/slide3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5.xml.rels><?xml version="1.0" standalone="yes" ?><Relationships xmlns="http://schemas.openxmlformats.org/package/2006/relationships"><Relationship Id="rId1" Target="../slides/slide3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6.xml.rels><?xml version="1.0" standalone="yes" ?><Relationships xmlns="http://schemas.openxmlformats.org/package/2006/relationships"><Relationship Id="rId1" Target="../slides/slide3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7.xml.rels><?xml version="1.0" standalone="yes" ?><Relationships xmlns="http://schemas.openxmlformats.org/package/2006/relationships"><Relationship Id="rId1" Target="../slides/slide3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8.xml.rels><?xml version="1.0" standalone="yes" ?><Relationships xmlns="http://schemas.openxmlformats.org/package/2006/relationships"><Relationship Id="rId1" Target="../slides/slide3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9.xml.rels><?xml version="1.0" standalone="yes" ?><Relationships xmlns="http://schemas.openxmlformats.org/package/2006/relationships"><Relationship Id="rId1" Target="../slides/slide3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.xml.rels><?xml version="1.0" standalone="yes" ?><Relationships xmlns="http://schemas.openxmlformats.org/package/2006/relationships"><Relationship Id="rId1" Target="../slides/slide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0.xml.rels><?xml version="1.0" standalone="yes" ?><Relationships xmlns="http://schemas.openxmlformats.org/package/2006/relationships"><Relationship Id="rId1" Target="../slides/slide4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1.xml.rels><?xml version="1.0" standalone="yes" ?><Relationships xmlns="http://schemas.openxmlformats.org/package/2006/relationships"><Relationship Id="rId1" Target="../slides/slide4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2.xml.rels><?xml version="1.0" standalone="yes" ?><Relationships xmlns="http://schemas.openxmlformats.org/package/2006/relationships"><Relationship Id="rId1" Target="../slides/slide4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3.xml.rels><?xml version="1.0" standalone="yes" ?><Relationships xmlns="http://schemas.openxmlformats.org/package/2006/relationships"><Relationship Id="rId1" Target="../slides/slide4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4.xml.rels><?xml version="1.0" standalone="yes" ?><Relationships xmlns="http://schemas.openxmlformats.org/package/2006/relationships"><Relationship Id="rId1" Target="../slides/slide4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5.xml.rels><?xml version="1.0" standalone="yes" ?><Relationships xmlns="http://schemas.openxmlformats.org/package/2006/relationships"><Relationship Id="rId1" Target="../slides/slide4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6.xml.rels><?xml version="1.0" standalone="yes" ?><Relationships xmlns="http://schemas.openxmlformats.org/package/2006/relationships"><Relationship Id="rId1" Target="../slides/slide4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7.xml.rels><?xml version="1.0" standalone="yes" ?><Relationships xmlns="http://schemas.openxmlformats.org/package/2006/relationships"><Relationship Id="rId1" Target="../slides/slide4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8.xml.rels><?xml version="1.0" standalone="yes" ?><Relationships xmlns="http://schemas.openxmlformats.org/package/2006/relationships"><Relationship Id="rId1" Target="../slides/slide4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9.xml.rels><?xml version="1.0" standalone="yes" ?><Relationships xmlns="http://schemas.openxmlformats.org/package/2006/relationships"><Relationship Id="rId1" Target="../slides/slide4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.xml.rels><?xml version="1.0" standalone="yes" ?><Relationships xmlns="http://schemas.openxmlformats.org/package/2006/relationships"><Relationship Id="rId1" Target="../slides/slide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0.xml.rels><?xml version="1.0" standalone="yes" ?><Relationships xmlns="http://schemas.openxmlformats.org/package/2006/relationships"><Relationship Id="rId1" Target="../slides/slide5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1.xml.rels><?xml version="1.0" standalone="yes" ?><Relationships xmlns="http://schemas.openxmlformats.org/package/2006/relationships"><Relationship Id="rId1" Target="../slides/slide5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2.xml.rels><?xml version="1.0" standalone="yes" ?><Relationships xmlns="http://schemas.openxmlformats.org/package/2006/relationships"><Relationship Id="rId1" Target="../slides/slide5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3.xml.rels><?xml version="1.0" standalone="yes" ?><Relationships xmlns="http://schemas.openxmlformats.org/package/2006/relationships"><Relationship Id="rId1" Target="../slides/slide5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4.xml.rels><?xml version="1.0" standalone="yes" ?><Relationships xmlns="http://schemas.openxmlformats.org/package/2006/relationships"><Relationship Id="rId1" Target="../slides/slide5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5.xml.rels><?xml version="1.0" standalone="yes" ?><Relationships xmlns="http://schemas.openxmlformats.org/package/2006/relationships"><Relationship Id="rId1" Target="../slides/slide5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6.xml.rels><?xml version="1.0" standalone="yes" ?><Relationships xmlns="http://schemas.openxmlformats.org/package/2006/relationships"><Relationship Id="rId1" Target="../slides/slide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7.xml.rels><?xml version="1.0" standalone="yes" ?><Relationships xmlns="http://schemas.openxmlformats.org/package/2006/relationships"><Relationship Id="rId1" Target="../slides/slide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8.xml.rels><?xml version="1.0" standalone="yes" ?><Relationships xmlns="http://schemas.openxmlformats.org/package/2006/relationships"><Relationship Id="rId1" Target="../slides/slide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9.xml.rels><?xml version="1.0" standalone="yes" ?><Relationships xmlns="http://schemas.openxmlformats.org/package/2006/relationships"><Relationship Id="rId1" Target="../slides/slide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notesSlide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" name="Google Shape;30;p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" name="Google Shape;31;p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" name="Google Shape;32;p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1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9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3" name="Google Shape;93;p1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4" name="Google Shape;94;p1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在鑄造工業中，溫度控制是製程的關鍵參數，因為鐵水中的合金元素各有不同的熔點和共晶溫度，所以透過控制溫度就能產生不同的金相組織而改變硬度或拉力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5" name="Google Shape;95;p1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10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9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0" name="Google Shape;100;p1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1" name="Google Shape;101;p1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0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6" name="Google Shape;106;p1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7" name="Google Shape;107;p1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熱電偶的動作原理也就是所謂的”席貝克效應”。假使導線兩端有溫度差，將會造成電流流動。電流的多寡取決於選擇的材質。</a:t>
            </a:r>
            <a:endParaRPr sz="1200">
              <a:solidFill>
                <a:schemeClr val="dk1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將兩種不同金屬材質連接在一起並加熱此端，導線另兩端將會產生電壓差。若要測量溫接點溫度，導線另兩端的參考溫度需要得知，若導線另兩端參考溫度不能得知，需將導線延伸到可知的溫度點，作為參考點（一般稱為冷接點）</a:t>
            </a:r>
            <a:endParaRPr sz="1200">
              <a:solidFill>
                <a:schemeClr val="dk1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此參考點的溫度是可知的係數，將參考點（冷接點）和溫接點溫度相加即是所測的實際溫度。</a:t>
            </a:r>
            <a:endParaRPr sz="1200">
              <a:solidFill>
                <a:schemeClr val="dk1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8" name="Google Shape;108;p1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12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1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6" name="Google Shape;116;p1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7" name="Google Shape;117;p1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4" name="Google Shape;124;p1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5" name="Google Shape;125;p1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0" name="Google Shape;130;p1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1" name="Google Shape;131;p1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5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2" name="Google Shape;152;p1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3" name="Google Shape;153;p1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5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9" name="Google Shape;159;p1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0" name="Google Shape;160;p1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7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1" name="Google Shape;171;p1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2" name="Google Shape;172;p1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3" name="Google Shape;173;p1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18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7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9" name="Google Shape;179;p1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0" name="Google Shape;180;p1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" name="Google Shape;38;p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" name="Google Shape;39;p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" name="Google Shape;40;p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8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6" name="Google Shape;186;p2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7" name="Google Shape;187;p2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3" name="Google Shape;213;p2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4" name="Google Shape;214;p2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9" name="Google Shape;219;p2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0" name="Google Shape;220;p2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5" name="Google Shape;235;p2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6" name="Google Shape;236;p2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7" name="Google Shape;237;p2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23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4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0" name="Google Shape;250;p2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1" name="Google Shape;251;p2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2" name="Google Shape;252;p2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24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5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8" name="Google Shape;258;p2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9" name="Google Shape;259;p2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0" name="Google Shape;260;p2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25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6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4" name="Google Shape;264;p2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5" name="Google Shape;265;p2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6" name="Google Shape;266;p2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26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8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1" name="Google Shape;281;p2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2" name="Google Shape;282;p2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3" name="Google Shape;283;p2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27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8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0" name="Google Shape;290;p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1" name="Google Shape;291;p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2" name="Google Shape;292;p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28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9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0" name="Google Shape;300;p2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1" name="Google Shape;301;p2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2" name="Google Shape;302;p2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29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" name="Google Shape;48;p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" name="Google Shape;49;p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0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6" name="Google Shape;306;p3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7" name="Google Shape;307;p3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8" name="Google Shape;308;p3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30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1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4" name="Google Shape;314;p3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5" name="Google Shape;315;p3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Tm1637接錯很容易燒毀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6" name="Google Shape;316;p3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31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2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2" name="Google Shape;322;p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3" name="Google Shape;323;p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4" name="Google Shape;324;p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32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2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0" name="Google Shape;330;p3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1" name="Google Shape;331;p3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2" name="Google Shape;332;p3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33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3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9" name="Google Shape;339;p3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0" name="Google Shape;340;p3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1" name="Google Shape;341;p3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34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4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5" name="Google Shape;345;p3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6" name="Google Shape;346;p3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7" name="Google Shape;347;p3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35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5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1" name="Google Shape;351;p3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2" name="Google Shape;352;p3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3" name="Google Shape;353;p3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36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5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7" name="Google Shape;357;p3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8" name="Google Shape;358;p3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9" name="Google Shape;359;p3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37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6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0" name="Google Shape;370;p3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1" name="Google Shape;371;p3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2" name="Google Shape;372;p3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38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7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7" name="Google Shape;377;g943c9f6c08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800" cy="33543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8" name="Google Shape;378;g943c9f6c08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將config2的資料透過sh腳本檔案 去覆蓋system.config  ，接著sh檔裡面執行重啟wifi  最後 再由程式碼重啟dhcpcd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9" name="Google Shape;379;g943c9f6c08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39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" name="Google Shape;54;p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" name="Google Shape;55;p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" name="Google Shape;56;p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9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8" name="Google Shape;398;p3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9" name="Google Shape;399;p3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cd /etc/wpa_supplicant/ 下面使用sudo nano 新增設定檔wifi_config1&amp;2.config跟sh檔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將config2的資料透過sh腳本(chmod –x 要先降低執行權限讓python執行)檔案 去覆蓋system.config  ，接著sh檔裡面執行重啟wifi 最後 再由程式碼重啟dhcpcd</a:t>
            </a:r>
            <a:endParaRPr>
              <a:uFillTx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0" name="Google Shape;400;p3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40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0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8" name="Google Shape;408;p4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9" name="Google Shape;409;p4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#$是讀入變數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#dhclient -r wlan0  //釋放ip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#ifdown wlan0  關閉wifi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#ifup wlan0  開啟wifi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#dhclient -v wlan0  view 狀態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 echo 是print功能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#iwconfig wlan0  列出目前ssid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#ifconfig wlan0  列出目前ip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0" name="Google Shape;410;p4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41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6" name="Google Shape;416;p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7" name="Google Shape;417;p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#$是讀入變數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#dhclient -r wlan0  //釋放ip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#ifdown wlan0  關閉wifi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#ifup wlan0  開啟wifi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#dhclient -v wlan0  view 狀態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 echo 是print功能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#iwconfig wlan0  列出目前ssid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#ifconfig wlan0  列出目前ip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8" name="Google Shape;418;p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42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2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4" name="Google Shape;424;p4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5" name="Google Shape;425;p4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cd /etc/wpa_supplicant/ 下面使用sudo nano 新增設定檔wifi_config1&amp;2.config跟sh檔</a:t>
            </a:r>
            <a:endParaRPr>
              <a:uFillTx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將config2的資料透過sh腳本(chmod –x 要先降低執行權限讓python執行)檔案 去覆蓋system.config  ，接著sh檔裡面執行重啟wifi 最後 再由程式碼重啟dhcpcd</a:t>
            </a:r>
            <a:endParaRPr>
              <a:uFillTx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6" name="Google Shape;426;p4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43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3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2" name="Google Shape;432;p4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3" name="Google Shape;433;p4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4" name="Google Shape;434;p4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44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3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8" name="Google Shape;438;p4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9" name="Google Shape;439;p4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0" name="Google Shape;440;p4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45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4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4" name="Google Shape;444;g96f77cc78c_1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800" cy="33543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5" name="Google Shape;445;g96f77cc78c_1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6" name="Google Shape;446;g96f77cc78c_1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46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5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1" name="Google Shape;451;g96f77cc78c_1_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800" cy="33543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2" name="Google Shape;452;g96f77cc78c_1_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3" name="Google Shape;453;g96f77cc78c_1_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47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5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7" name="Google Shape;457;g96f77cc78c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800" cy="33543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8" name="Google Shape;458;g96f77cc78c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9" name="Google Shape;459;g96f77cc78c_0_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48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6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3" name="Google Shape;463;p4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4" name="Google Shape;464;p4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5" name="Google Shape;465;p4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49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6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" name="Google Shape;61;p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2" name="Google Shape;62;p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在鑄造工業中，溫度控制是製程的關鍵參數，因為鐵水中的合金元素各有不同的熔點和共晶溫度，所以透過控制溫度就能產生不同的金相組織而改變硬度或拉力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3" name="Google Shape;63;p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5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7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2" name="Google Shape;472;p4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3" name="Google Shape;473;p4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4" name="Google Shape;474;p4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50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8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4" name="Google Shape;484;p4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5" name="Google Shape;485;p4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6" name="Google Shape;486;p4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51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9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1" name="Google Shape;491;p4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2" name="Google Shape;492;p4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3" name="Google Shape;493;p4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52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9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7" name="Google Shape;497;p4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8" name="Google Shape;498;p4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現今政府或是產業界都在提倡轉型升級，提高自動化和降低人工成本，但傳產中小企業缺少資源(金錢)可導入，也沒有人力 (IT團隊)，很幸運的是現今有Python與RPi兩種資源，強大的Python配上價格低廉的高運算硬體可大幅降低佈建成本。[GPS追蹤器(NB-IoT)]:paho.mqtt,linebot [機台遠端監控(RS-485)]:flask,modbus_tk [馬達健康度預測(震動分析)]:tdms,pyemd,sklearn</a:t>
            </a:r>
            <a:endParaRPr>
              <a:uFillTx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uFillTx/>
              </a:rPr>
              <a:t>專案不選用Arduino的原因主要有五個: 1.Arduino無法做到快速上雲和直寫SQL DB 2.Arduino的UART-PORT只有一組無法外接多個模組 3.Arduino無法直接使用Python 4.在震動訊號分析的專案上面，Arduino運算能力無法擔任edge computing的腳色 5.價格相去無幾</a:t>
            </a:r>
            <a:br>
              <a:rPr lang="en-US">
                <a:uFillTx/>
              </a:rPr>
            </a:b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9" name="Google Shape;499;p4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uFillTx/>
              </a:rPr>
              <a:t>53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0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9" name="Google Shape;509;p5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0" name="Google Shape;510;p5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1" name="Google Shape;511;p5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900" cy="498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uFillTx/>
              </a:rPr>
              <a:t>54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1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5" name="Google Shape;515;p5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6" name="Google Shape;516;p5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7" name="Google Shape;517;p5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55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6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7" name="Google Shape;67;p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8" name="Google Shape;68;p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此圖圍金象組織  誰包誰就會影響機械性質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9" name="Google Shape;69;p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6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7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3" name="Google Shape;73;p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4" name="Google Shape;74;p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在鑄造工業中，溫度控制是製程的關鍵參數，因為鐵水中的合金元素各有不同的熔點和共晶溫度，所以透過控制溫度就能產生不同的金相組織而改變硬度或拉力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5" name="Google Shape;75;p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7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7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9" name="Google Shape;79;p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0" name="Google Shape;80;p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在鑄造工業中，溫度控制是製程的關鍵參數，因為鐵水中的合金元素各有不同的熔點和共晶溫度，所以透過控制溫度就能產生不同的金相組織而改變硬度或拉力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1" name="Google Shape;81;p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8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8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6" name="Google Shape;86;p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2275" y="1243013"/>
            <a:ext cx="5962650" cy="3354387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7" name="Google Shape;87;p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uFillTx/>
              </a:rPr>
              <a:t>在鑄造工業中，溫度控制是製程的關鍵參數，因為鐵水中的合金元素各有不同的熔點和共晶溫度，所以透過控制溫度就能產生不同的金相組織而改變硬度或拉力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8" name="Google Shape;88;p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55839" y="9440648"/>
            <a:ext cx="2949787" cy="49869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uFillTx/>
              </a:rPr>
              <a:t>9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slideLayouts/_rels/slideLayout1.xml.rels><?xml version="1.0" standalone="yes" ?><Relationships xmlns="http://schemas.openxmlformats.org/package/2006/relationships"><Relationship Id="rId1" Target="../media/image1.jpg" Type="http://schemas.openxmlformats.org/officeDocument/2006/relationships/image"></Relationship><Relationship Id="rId2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media/image1.jpg" Type="http://schemas.openxmlformats.org/officeDocument/2006/relationships/image"></Relationship><Relationship Id="rId2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http://office.msn.com.cn/" TargetMode="External" Type="http://schemas.openxmlformats.org/officeDocument/2006/relationships/hyperlink"></Relationship><Relationship Id="rId2" Target="../media/image2.png" Type="http://schemas.openxmlformats.org/officeDocument/2006/relationships/image"></Relationship><Relationship Id="rId3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Title Slid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olygon-11.jpg" id="11" name="Google Shape;11;p5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1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4" y="0"/>
            <a:ext cx="12190413" cy="68580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blank">
  <p:cSld name="BLANK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olygon-11.jpg" id="13" name="Google Shape;13;p5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1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4" y="0"/>
            <a:ext cx="12190413" cy="68580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itle">
  <p:cSld name="TITL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Google Shape;15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b="0" cap="none" i="0" strike="noStrike" sz="60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Google Shape;16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cap="none" i="0" strike="noStrike" sz="24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algn="ctr" lvl="1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algn="ctr" lvl="2" marR="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algn="ctr" lvl="3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algn="ctr" lvl="4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algn="ctr" lvl="5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algn="ctr" lvl="6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algn="ctr" lvl="7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algn="ctr" lvl="8" marR="0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i="0" strike="noStrike" sz="16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Google Shape;17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Google Shape;18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Google Shape;19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>
            <a:lvl1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algn="l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algn="l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algn="l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algn="l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algn="l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algn="l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algn="l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algn="l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1_Title Slid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节标题">
    <p:bg>
      <p:bgPr>
        <a:solidFill>
          <a:srgbClr val="E73A1C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Google Shape;22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0604" y="759873"/>
            <a:ext cx="662275" cy="37965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cap="none" i="0" lang="en-US" strike="noStrike" sz="1867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Google Shape;23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857673" y="841948"/>
            <a:ext cx="1335859" cy="329244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" name="Google Shape;24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95050" y="841948"/>
            <a:ext cx="3612128" cy="382579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cn.bing.com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互联网是一个开放共享的平台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 部分设计灵感与元素来源于网络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如有建议请联系 </a:t>
            </a:r>
            <a:r>
              <a:rPr b="0" cap="none" i="0" lang="en-US" strike="noStrike" sz="1333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officeplus@microsoft.com</a:t>
            </a:r>
            <a:endParaRPr b="0" cap="none" i="0" strike="noStrike" sz="1333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" name="Google Shape;25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0604" y="182446"/>
            <a:ext cx="816143" cy="25654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cap="none" i="0" lang="en-US" strike="noStrike" sz="1067" u="none">
                <a:solidFill>
                  <a:srgbClr val="FFFFFF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cap="none" i="0" strike="noStrike" sz="1067" u="none">
              <a:solidFill>
                <a:srgbClr val="FFFFFF"/>
              </a:solidFill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 name="两项内容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" name="Google Shape;27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42616" y="4093452"/>
            <a:ext cx="3295666" cy="29745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cap="none" i="0" lang="en-US" strike="noStrike" sz="1333" u="none"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b="0" cap="none" i="0" lang="en-US" strike="noStrike" sz="1333" u="none">
                <a:solidFill>
                  <a:srgbClr val="000000"/>
                </a:solidFill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b="0" cap="none" i="0" lang="en-US" strike="noStrike" sz="1333" u="none"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Google Shape;28;p58">
            <a:hlinkClick r:id="rId1"/>
          </p:cNvPr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2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66644" y="2862560"/>
            <a:ext cx="3047603" cy="40233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slideLayouts/slideLayout2.xml" Type="http://schemas.openxmlformats.org/officeDocument/2006/relationships/slideLayout"></Relationship><Relationship Id="rId3" Target="../slideLayouts/slideLayout3.xml" Type="http://schemas.openxmlformats.org/officeDocument/2006/relationships/slideLayout"></Relationship><Relationship Id="rId4" Target="../slideLayouts/slideLayout4.xml" Type="http://schemas.openxmlformats.org/officeDocument/2006/relationships/slideLayout"></Relationship><Relationship Id="rId5" Target="../slideLayouts/slideLayout5.xml" Type="http://schemas.openxmlformats.org/officeDocument/2006/relationships/slideLayout"></Relationship><Relationship Id="rId6" Target="../slideLayouts/slideLayout6.xml" Type="http://schemas.openxmlformats.org/officeDocument/2006/relationships/slideLayout"></Relationship><Relationship Id="rId7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sldLayoutIdLst>
    <p:sldLayoutId r:id="rId1" id="2147483661"/>
    <p:sldLayoutId r:id="rId2" id="2147483662"/>
    <p:sldLayoutId r:id="rId3" id="2147483663"/>
    <p:sldLayoutId r:id="rId4" id="2147483664"/>
    <p:sldLayoutId r:id="rId5" id="2147483665"/>
    <p:sldLayoutId r:id="rId6" id="2147483666"/>
  </p:sldLayoutIdLst>
  <p:hf dt="0" ftr="0" hdr="0" sldNum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notesSlides/notesSlide1.xml" Type="http://schemas.openxmlformats.org/officeDocument/2006/relationships/notesSlide"></Relationship><Relationship Id="rId3" Target="../media/image3.jp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0.xml" Type="http://schemas.openxmlformats.org/officeDocument/2006/relationships/notesSlide"></Relationship><Relationship Id="rId3" Target="../media/image12.jpg" Type="http://schemas.openxmlformats.org/officeDocument/2006/relationships/image"></Relationship><Relationship Id="rId4" Target="../media/image15.png" Type="http://schemas.openxmlformats.org/officeDocument/2006/relationships/image"></Relationship></Relationships>
</file>

<file path=ppt/slides/_rels/slide1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1.xml" Type="http://schemas.openxmlformats.org/officeDocument/2006/relationships/notesSlide"></Relationship><Relationship Id="rId3" Target="../media/image16.jpg" Type="http://schemas.openxmlformats.org/officeDocument/2006/relationships/image"></Relationship><Relationship Id="rId4" Target="../media/image17.png" Type="http://schemas.openxmlformats.org/officeDocument/2006/relationships/image"></Relationship></Relationships>
</file>

<file path=ppt/slides/_rels/slide1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2.xml" Type="http://schemas.openxmlformats.org/officeDocument/2006/relationships/notesSlide"></Relationship><Relationship Id="rId3" Target="../media/image18.png" Type="http://schemas.openxmlformats.org/officeDocument/2006/relationships/image"></Relationship><Relationship Id="rId4" Target="../media/image19.png" Type="http://schemas.openxmlformats.org/officeDocument/2006/relationships/image"></Relationship></Relationships>
</file>

<file path=ppt/slides/_rels/slide1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3.xml" Type="http://schemas.openxmlformats.org/officeDocument/2006/relationships/notesSlide"></Relationship><Relationship Id="rId3" Target="../media/image20.png" Type="http://schemas.openxmlformats.org/officeDocument/2006/relationships/image"></Relationship></Relationships>
</file>

<file path=ppt/slides/_rels/slide1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4.xml" Type="http://schemas.openxmlformats.org/officeDocument/2006/relationships/notesSlide"></Relationship><Relationship Id="rId3" Target="../media/image16.jpg" Type="http://schemas.openxmlformats.org/officeDocument/2006/relationships/image"></Relationship><Relationship Id="rId4" Target="../media/image17.png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5.xml" Type="http://schemas.openxmlformats.org/officeDocument/2006/relationships/notesSlide"></Relationship><Relationship Id="rId3" Target="../media/image16.jpg" Type="http://schemas.openxmlformats.org/officeDocument/2006/relationships/image"></Relationship><Relationship Id="rId4" Target="../media/image21.png" Type="http://schemas.openxmlformats.org/officeDocument/2006/relationships/image"></Relationship><Relationship Id="rId5" Target="../media/image22.jpg" Type="http://schemas.openxmlformats.org/officeDocument/2006/relationships/image"></Relationship><Relationship Id="rId6" Target="../media/image17.png" Type="http://schemas.openxmlformats.org/officeDocument/2006/relationships/image"></Relationship><Relationship Id="rId7" Target="../media/image23.png" Type="http://schemas.openxmlformats.org/officeDocument/2006/relationships/image"></Relationship><Relationship Id="rId8" Target="../media/image24.jpg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6.xml" Type="http://schemas.openxmlformats.org/officeDocument/2006/relationships/notesSlide"></Relationship></Relationships>
</file>

<file path=ppt/slides/_rels/slide1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7.xml" Type="http://schemas.openxmlformats.org/officeDocument/2006/relationships/notesSlide"></Relationship><Relationship Id="rId3" Target="../media/image25.png" Type="http://schemas.openxmlformats.org/officeDocument/2006/relationships/image"></Relationship><Relationship Id="rId4" Target="../media/image26.png" Type="http://schemas.openxmlformats.org/officeDocument/2006/relationships/image"></Relationship><Relationship Id="rId5" Target="../media/image27.jpg" Type="http://schemas.openxmlformats.org/officeDocument/2006/relationships/image"></Relationship><Relationship Id="rId6" Target="../media/image28.png" Type="http://schemas.openxmlformats.org/officeDocument/2006/relationships/image"></Relationship><Relationship Id="rId7" Target="../media/image29.jpg" Type="http://schemas.openxmlformats.org/officeDocument/2006/relationships/image"></Relationship><Relationship Id="rId8" Target="../media/image30.png" Type="http://schemas.openxmlformats.org/officeDocument/2006/relationships/image"></Relationship><Relationship Id="rId9" Target="../media/image31.png" Type="http://schemas.openxmlformats.org/officeDocument/2006/relationships/image"></Relationship></Relationships>
</file>

<file path=ppt/slides/_rels/slide1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8.xml" Type="http://schemas.openxmlformats.org/officeDocument/2006/relationships/notesSlide"></Relationship><Relationship Id="rId3" Target="../media/image32.png" Type="http://schemas.openxmlformats.org/officeDocument/2006/relationships/image"></Relationship><Relationship Id="rId4" Target="../media/image33.png" Type="http://schemas.openxmlformats.org/officeDocument/2006/relationships/image"></Relationship></Relationships>
</file>

<file path=ppt/slides/_rels/slide1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9.xml" Type="http://schemas.openxmlformats.org/officeDocument/2006/relationships/notesSlide"></Relationship><Relationship Id="rId3" Target="../media/image34.png" Type="http://schemas.openxmlformats.org/officeDocument/2006/relationships/image"></Relationship><Relationship Id="rId4" Target="../media/image35.png" Type="http://schemas.openxmlformats.org/officeDocument/2006/relationships/image"></Relationship><Relationship Id="rId5" Target="../media/image36.png" Type="http://schemas.openxmlformats.org/officeDocument/2006/relationships/image"></Relationship></Relationships>
</file>

<file path=ppt/slides/_rels/slide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.xml" Type="http://schemas.openxmlformats.org/officeDocument/2006/relationships/notesSlide"></Relationship><Relationship Id="rId3" Target="../media/image4.jpg" Type="http://schemas.openxmlformats.org/officeDocument/2006/relationships/image"></Relationship><Relationship Id="rId4" Target="../media/image5.png" Type="http://schemas.openxmlformats.org/officeDocument/2006/relationships/image"></Relationship></Relationships>
</file>

<file path=ppt/slides/_rels/slide2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0.xml" Type="http://schemas.openxmlformats.org/officeDocument/2006/relationships/notesSlide"></Relationship><Relationship Id="rId3" Target="../media/image21.png" Type="http://schemas.openxmlformats.org/officeDocument/2006/relationships/image"></Relationship><Relationship Id="rId4" Target="../media/image22.jpg" Type="http://schemas.openxmlformats.org/officeDocument/2006/relationships/image"></Relationship><Relationship Id="rId5" Target="../media/image37.png" Type="http://schemas.openxmlformats.org/officeDocument/2006/relationships/image"></Relationship><Relationship Id="rId6" Target="../media/image38.png" Type="http://schemas.openxmlformats.org/officeDocument/2006/relationships/image"></Relationship><Relationship Id="rId7" Target="../media/image39.jpg" Type="http://schemas.openxmlformats.org/officeDocument/2006/relationships/image"></Relationship><Relationship Id="rId8" Target="../media/image40.jpg" Type="http://schemas.openxmlformats.org/officeDocument/2006/relationships/image"></Relationship><Relationship Id="rId9" Target="../media/image41.jpg" Type="http://schemas.openxmlformats.org/officeDocument/2006/relationships/image"></Relationship><Relationship Id="rId10" Target="../media/image42.jpg" Type="http://schemas.openxmlformats.org/officeDocument/2006/relationships/image"></Relationship></Relationships>
</file>

<file path=ppt/slides/_rels/slide2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1.xml" Type="http://schemas.openxmlformats.org/officeDocument/2006/relationships/notesSlide"></Relationship><Relationship Id="rId3" Target="../media/image43.png" Type="http://schemas.openxmlformats.org/officeDocument/2006/relationships/image"></Relationship><Relationship Id="rId4" Target="../media/image44.png" Type="http://schemas.openxmlformats.org/officeDocument/2006/relationships/image"></Relationship></Relationships>
</file>

<file path=ppt/slides/_rels/slide2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2.xml" Type="http://schemas.openxmlformats.org/officeDocument/2006/relationships/notesSlide"></Relationship><Relationship Id="rId3" Target="../media/image45.jpg" Type="http://schemas.openxmlformats.org/officeDocument/2006/relationships/image"></Relationship></Relationships>
</file>

<file path=ppt/slides/_rels/slide2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3.xml" Type="http://schemas.openxmlformats.org/officeDocument/2006/relationships/notesSlide"></Relationship><Relationship Id="rId3" Target="../media/image46.png" Type="http://schemas.openxmlformats.org/officeDocument/2006/relationships/image"></Relationship></Relationships>
</file>

<file path=ppt/slides/_rels/slide2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4.xml" Type="http://schemas.openxmlformats.org/officeDocument/2006/relationships/notesSlide"></Relationship><Relationship Id="rId3" Target="../media/image46.png" Type="http://schemas.openxmlformats.org/officeDocument/2006/relationships/image"></Relationship></Relationships>
</file>

<file path=ppt/slides/_rels/slide2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5.xml" Type="http://schemas.openxmlformats.org/officeDocument/2006/relationships/notesSlide"></Relationship></Relationships>
</file>

<file path=ppt/slides/_rels/slide2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6.xml" Type="http://schemas.openxmlformats.org/officeDocument/2006/relationships/notesSlide"></Relationship><Relationship Id="rId3" Target="../media/image47.png" Type="http://schemas.openxmlformats.org/officeDocument/2006/relationships/image"></Relationship><Relationship Id="rId4" Target="../media/image48.png" Type="http://schemas.openxmlformats.org/officeDocument/2006/relationships/image"></Relationship><Relationship Id="rId5" Target="../media/image49.png" Type="http://schemas.openxmlformats.org/officeDocument/2006/relationships/image"></Relationship></Relationships>
</file>

<file path=ppt/slides/_rels/slide2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7.xml" Type="http://schemas.openxmlformats.org/officeDocument/2006/relationships/notesSlide"></Relationship><Relationship Id="rId3" Target="../media/image50.png" Type="http://schemas.openxmlformats.org/officeDocument/2006/relationships/image"></Relationship></Relationships>
</file>

<file path=ppt/slides/_rels/slide2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8.xml" Type="http://schemas.openxmlformats.org/officeDocument/2006/relationships/notesSlide"></Relationship><Relationship Id="rId3" Target="../media/image46.png" Type="http://schemas.openxmlformats.org/officeDocument/2006/relationships/image"></Relationship></Relationships>
</file>

<file path=ppt/slides/_rels/slide2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9.xml" Type="http://schemas.openxmlformats.org/officeDocument/2006/relationships/notesSlide"></Relationship></Relationships>
</file>

<file path=ppt/slides/_rels/slide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.xml" Type="http://schemas.openxmlformats.org/officeDocument/2006/relationships/notesSlide"></Relationship><Relationship Id="rId3" Target="../media/image6.png" Type="http://schemas.openxmlformats.org/officeDocument/2006/relationships/image"></Relationship></Relationships>
</file>

<file path=ppt/slides/_rels/slide3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0.xml" Type="http://schemas.openxmlformats.org/officeDocument/2006/relationships/notesSlide"></Relationship><Relationship Id="rId3" Target="../media/image51.png" Type="http://schemas.openxmlformats.org/officeDocument/2006/relationships/image"></Relationship><Relationship Id="rId4" Target="../media/image52.png" Type="http://schemas.openxmlformats.org/officeDocument/2006/relationships/image"></Relationship></Relationships>
</file>

<file path=ppt/slides/_rels/slide3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1.xml" Type="http://schemas.openxmlformats.org/officeDocument/2006/relationships/notesSlide"></Relationship><Relationship Id="rId3" Target="../media/image53.png" Type="http://schemas.openxmlformats.org/officeDocument/2006/relationships/image"></Relationship><Relationship Id="rId4" Target="../media/image54.png" Type="http://schemas.openxmlformats.org/officeDocument/2006/relationships/image"></Relationship></Relationships>
</file>

<file path=ppt/slides/_rels/slide3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2.xml" Type="http://schemas.openxmlformats.org/officeDocument/2006/relationships/notesSlide"></Relationship><Relationship Id="rId3" Target="../media/image55.png" Type="http://schemas.openxmlformats.org/officeDocument/2006/relationships/image"></Relationship><Relationship Id="rId4" Target="../media/image56.png" Type="http://schemas.openxmlformats.org/officeDocument/2006/relationships/image"></Relationship></Relationships>
</file>

<file path=ppt/slides/_rels/slide3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3.xml" Type="http://schemas.openxmlformats.org/officeDocument/2006/relationships/notesSlide"></Relationship><Relationship Id="rId3" Target="../media/image46.png" Type="http://schemas.openxmlformats.org/officeDocument/2006/relationships/image"></Relationship></Relationships>
</file>

<file path=ppt/slides/_rels/slide3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4.xml" Type="http://schemas.openxmlformats.org/officeDocument/2006/relationships/notesSlide"></Relationship></Relationships>
</file>

<file path=ppt/slides/_rels/slide3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5.xml" Type="http://schemas.openxmlformats.org/officeDocument/2006/relationships/notesSlide"></Relationship></Relationships>
</file>

<file path=ppt/slides/_rels/slide3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6.xml" Type="http://schemas.openxmlformats.org/officeDocument/2006/relationships/notesSlide"></Relationship><Relationship Id="rId3" Target="../media/image57.png" Type="http://schemas.openxmlformats.org/officeDocument/2006/relationships/image"></Relationship></Relationships>
</file>

<file path=ppt/slides/_rels/slide3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7.xml" Type="http://schemas.openxmlformats.org/officeDocument/2006/relationships/notesSlide"></Relationship><Relationship Id="rId3" Target="../media/image58.png" Type="http://schemas.openxmlformats.org/officeDocument/2006/relationships/image"></Relationship><Relationship Id="rId4" Target="../media/image59.png" Type="http://schemas.openxmlformats.org/officeDocument/2006/relationships/image"></Relationship></Relationships>
</file>

<file path=ppt/slides/_rels/slide3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8.xml" Type="http://schemas.openxmlformats.org/officeDocument/2006/relationships/notesSlide"></Relationship><Relationship Id="rId3" Target="../media/image60.png" Type="http://schemas.openxmlformats.org/officeDocument/2006/relationships/image"></Relationship><Relationship Id="rId4" Target="../media/image61.png" Type="http://schemas.openxmlformats.org/officeDocument/2006/relationships/image"></Relationship></Relationships>
</file>

<file path=ppt/slides/_rels/slide3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9.xml" Type="http://schemas.openxmlformats.org/officeDocument/2006/relationships/notesSlide"></Relationship><Relationship Id="rId3" Target="../media/image57.png" Type="http://schemas.openxmlformats.org/officeDocument/2006/relationships/image"></Relationship><Relationship Id="rId4" Target="../media/image58.png" Type="http://schemas.openxmlformats.org/officeDocument/2006/relationships/image"></Relationship><Relationship Id="rId5" Target="../media/image61.png" Type="http://schemas.openxmlformats.org/officeDocument/2006/relationships/image"></Relationship><Relationship Id="rId6" Target="../media/image60.png" Type="http://schemas.openxmlformats.org/officeDocument/2006/relationships/image"></Relationship></Relationships>
</file>

<file path=ppt/slides/_rels/slide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.xml" Type="http://schemas.openxmlformats.org/officeDocument/2006/relationships/notesSlide"></Relationship><Relationship Id="rId3" Target="../media/image7.jpg" Type="http://schemas.openxmlformats.org/officeDocument/2006/relationships/image"></Relationship><Relationship Id="rId4" Target="../media/image8.jpg" Type="http://schemas.openxmlformats.org/officeDocument/2006/relationships/image"></Relationship></Relationships>
</file>

<file path=ppt/slides/_rels/slide4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0.xml" Type="http://schemas.openxmlformats.org/officeDocument/2006/relationships/notesSlide"></Relationship><Relationship Id="rId3" Target="../media/image62.png" Type="http://schemas.openxmlformats.org/officeDocument/2006/relationships/image"></Relationship><Relationship Id="rId4" Target="../media/image63.png" Type="http://schemas.openxmlformats.org/officeDocument/2006/relationships/image"></Relationship></Relationships>
</file>

<file path=ppt/slides/_rels/slide4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1.xml" Type="http://schemas.openxmlformats.org/officeDocument/2006/relationships/notesSlide"></Relationship><Relationship Id="rId3" Target="../media/image64.png" Type="http://schemas.openxmlformats.org/officeDocument/2006/relationships/image"></Relationship><Relationship Id="rId4" Target="../media/image63.png" Type="http://schemas.openxmlformats.org/officeDocument/2006/relationships/image"></Relationship></Relationships>
</file>

<file path=ppt/slides/_rels/slide4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2.xml" Type="http://schemas.openxmlformats.org/officeDocument/2006/relationships/notesSlide"></Relationship><Relationship Id="rId3" Target="../media/image63.png" Type="http://schemas.openxmlformats.org/officeDocument/2006/relationships/image"></Relationship><Relationship Id="rId4" Target="../media/image65.png" Type="http://schemas.openxmlformats.org/officeDocument/2006/relationships/image"></Relationship></Relationships>
</file>

<file path=ppt/slides/_rels/slide4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3.xml" Type="http://schemas.openxmlformats.org/officeDocument/2006/relationships/notesSlide"></Relationship><Relationship Id="rId3" Target="../media/image63.png" Type="http://schemas.openxmlformats.org/officeDocument/2006/relationships/image"></Relationship><Relationship Id="rId4" Target="../media/image66.png" Type="http://schemas.openxmlformats.org/officeDocument/2006/relationships/image"></Relationship></Relationships>
</file>

<file path=ppt/slides/_rels/slide44.xml.rels><?xml version="1.0" standalone="yes" ?><Relationships xmlns="http://schemas.openxmlformats.org/package/2006/relationships"><Relationship Id="rId1" Target="../slideLayouts/slideLayout3.xml" Type="http://schemas.openxmlformats.org/officeDocument/2006/relationships/slideLayout"></Relationship><Relationship Id="rId2" Target="../notesSlides/notesSlide44.xml" Type="http://schemas.openxmlformats.org/officeDocument/2006/relationships/notesSlide"></Relationship><Relationship Id="rId3" Target="../media/image67.jpg" Type="http://schemas.openxmlformats.org/officeDocument/2006/relationships/image"></Relationship></Relationships>
</file>

<file path=ppt/slides/_rels/slide4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5.xml" Type="http://schemas.openxmlformats.org/officeDocument/2006/relationships/notesSlide"></Relationship><Relationship Id="rId3" Target="../media/image68.jpg" Type="http://schemas.openxmlformats.org/officeDocument/2006/relationships/image"></Relationship></Relationships>
</file>

<file path=ppt/slides/_rels/slide4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6.xml" Type="http://schemas.openxmlformats.org/officeDocument/2006/relationships/notesSlide"></Relationship><Relationship Id="rId3" Target="../media/image69.png" Type="http://schemas.openxmlformats.org/officeDocument/2006/relationships/image"></Relationship><Relationship Id="rId4" Target="../media/image70.png" Type="http://schemas.openxmlformats.org/officeDocument/2006/relationships/image"></Relationship></Relationships>
</file>

<file path=ppt/slides/_rels/slide4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7.xml" Type="http://schemas.openxmlformats.org/officeDocument/2006/relationships/notesSlide"></Relationship><Relationship Id="rId3" Target="../media/image71.png" Type="http://schemas.openxmlformats.org/officeDocument/2006/relationships/image"></Relationship></Relationships>
</file>

<file path=ppt/slides/_rels/slide4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8.xml" Type="http://schemas.openxmlformats.org/officeDocument/2006/relationships/notesSlide"></Relationship><Relationship Id="rId3" Target="../media/image72.png" Type="http://schemas.openxmlformats.org/officeDocument/2006/relationships/image"></Relationship></Relationships>
</file>

<file path=ppt/slides/_rels/slide4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9.xml" Type="http://schemas.openxmlformats.org/officeDocument/2006/relationships/notesSlide"></Relationship><Relationship Id="rId3" Target="../media/image73.png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.xml" Type="http://schemas.openxmlformats.org/officeDocument/2006/relationships/notesSlide"></Relationship><Relationship Id="rId3" Target="../media/image9.jpg" Type="http://schemas.openxmlformats.org/officeDocument/2006/relationships/image"></Relationship></Relationships>
</file>

<file path=ppt/slides/_rels/slide5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0.xml" Type="http://schemas.openxmlformats.org/officeDocument/2006/relationships/notesSlide"></Relationship><Relationship Id="rId3" Target="../media/image75.png" Type="http://schemas.openxmlformats.org/officeDocument/2006/relationships/image"></Relationship></Relationships>
</file>

<file path=ppt/slides/_rels/slide5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1.xml" Type="http://schemas.openxmlformats.org/officeDocument/2006/relationships/notesSlide"></Relationship><Relationship Id="rId3" Target="../media/image76.jpg" Type="http://schemas.openxmlformats.org/officeDocument/2006/relationships/image"></Relationship></Relationships>
</file>

<file path=ppt/slides/_rels/slide5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2.xml" Type="http://schemas.openxmlformats.org/officeDocument/2006/relationships/notesSlide"></Relationship></Relationships>
</file>

<file path=ppt/slides/_rels/slide5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3.xml" Type="http://schemas.openxmlformats.org/officeDocument/2006/relationships/notesSlide"></Relationship><Relationship Id="rId3" Target="../media/image77.png" Type="http://schemas.openxmlformats.org/officeDocument/2006/relationships/image"></Relationship><Relationship Id="rId4" Target="../media/image78.png" Type="http://schemas.openxmlformats.org/officeDocument/2006/relationships/image"></Relationship><Relationship Id="rId5" Target="../media/image79.png" Type="http://schemas.openxmlformats.org/officeDocument/2006/relationships/image"></Relationship><Relationship Id="rId6" Target="../media/image80.png" Type="http://schemas.openxmlformats.org/officeDocument/2006/relationships/image"></Relationship><Relationship Id="rId7" Target="../media/image81.png" Type="http://schemas.openxmlformats.org/officeDocument/2006/relationships/image"></Relationship><Relationship Id="rId8" Target="../media/image82.png" Type="http://schemas.openxmlformats.org/officeDocument/2006/relationships/image"></Relationship><Relationship Id="rId9" Target="../media/image83.jpg" Type="http://schemas.openxmlformats.org/officeDocument/2006/relationships/image"></Relationship></Relationships>
</file>

<file path=ppt/slides/_rels/slide5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4.xml" Type="http://schemas.openxmlformats.org/officeDocument/2006/relationships/notesSlide"></Relationship><Relationship Id="rId3" Target="../media/image84.png" Type="http://schemas.openxmlformats.org/officeDocument/2006/relationships/image"></Relationship></Relationships>
</file>

<file path=ppt/slides/_rels/slide5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5.xml" Type="http://schemas.openxmlformats.org/officeDocument/2006/relationships/notesSlide"></Relationship></Relationships>
</file>

<file path=ppt/slides/_rels/slide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6.xml" Type="http://schemas.openxmlformats.org/officeDocument/2006/relationships/notesSlide"></Relationship><Relationship Id="rId3" Target="../media/image10.png" Type="http://schemas.openxmlformats.org/officeDocument/2006/relationships/image"></Relationship></Relationships>
</file>

<file path=ppt/slides/_rels/slide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7.xml" Type="http://schemas.openxmlformats.org/officeDocument/2006/relationships/notesSlide"></Relationship><Relationship Id="rId3" Target="../media/image11.jpg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8.xml" Type="http://schemas.openxmlformats.org/officeDocument/2006/relationships/notesSlide"></Relationship><Relationship Id="rId3" Target="../media/image12.jpg" Type="http://schemas.openxmlformats.org/officeDocument/2006/relationships/image"></Relationship><Relationship Id="rId4" Target="../media/image13.png" Type="http://schemas.openxmlformats.org/officeDocument/2006/relationships/image"></Relationship></Relationships>
</file>

<file path=ppt/slides/_rels/slide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9.xml" Type="http://schemas.openxmlformats.org/officeDocument/2006/relationships/notesSlide"></Relationship><Relationship Id="rId3" Target="../media/image12.jpg" Type="http://schemas.openxmlformats.org/officeDocument/2006/relationships/image"></Relationship><Relationship Id="rId4" Target="../media/image14.png" Type="http://schemas.openxmlformats.org/officeDocument/2006/relationships/image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" name="Google Shape;34;p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16666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0088" y="-1"/>
            <a:ext cx="122014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" name="Google Shape;35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971705" y="5980598"/>
            <a:ext cx="5069800" cy="70788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cap="none" i="0" lang="en-US" strike="noStrike" sz="2000" u="none">
                <a:solidFill>
                  <a:srgbClr val="F2F2F2"/>
                </a:solidFill>
                <a:uFillTx/>
                <a:latin typeface="Arial"/>
                <a:ea typeface="Arial"/>
                <a:cs typeface="Arial"/>
                <a:sym typeface="Arial"/>
              </a:rPr>
              <a:t>Ryan Chen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cap="none" i="0" lang="en-US" strike="noStrike" sz="2000" u="none">
                <a:solidFill>
                  <a:srgbClr val="F2F2F2"/>
                </a:solidFill>
                <a:uFillTx/>
                <a:latin typeface="Arial"/>
                <a:ea typeface="Arial"/>
                <a:cs typeface="Arial"/>
                <a:sym typeface="Arial"/>
              </a:rPr>
              <a:t>Aug  week4, 2020 </a:t>
            </a:r>
            <a:endParaRPr b="1" cap="none" i="0" strike="noStrike" sz="2000" u="none">
              <a:solidFill>
                <a:srgbClr val="F2F2F2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" name="Google Shape;36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55470" y="3295649"/>
            <a:ext cx="8671560" cy="138499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ct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cap="none" i="0" lang="en-US" strike="noStrike" sz="4800" u="none">
                <a:solidFill>
                  <a:srgbClr val="F2F2F2"/>
                </a:solidFill>
                <a:uFillTx/>
                <a:latin typeface="Arial"/>
                <a:ea typeface="Arial"/>
                <a:cs typeface="Arial"/>
                <a:sym typeface="Arial"/>
              </a:rPr>
              <a:t> 工業4.0-用python打造IoT設備</a:t>
            </a:r>
            <a:endParaRPr b="1" cap="none" i="0" strike="noStrike" sz="4800" u="none">
              <a:solidFill>
                <a:srgbClr val="F2F2F2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cap="none" i="0" lang="en-US" strike="noStrike" sz="3600" u="none">
                <a:solidFill>
                  <a:srgbClr val="F2F2F2"/>
                </a:solidFill>
                <a:uFillTx/>
                <a:latin typeface="Arial"/>
                <a:ea typeface="Arial"/>
                <a:cs typeface="Arial"/>
                <a:sym typeface="Arial"/>
              </a:rPr>
              <a:t>            (移動式R-type鐵水溫度計)</a:t>
            </a:r>
            <a:endParaRPr b="1" cap="none" i="0" strike="noStrike" sz="3600" u="none">
              <a:solidFill>
                <a:srgbClr val="F2F2F2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9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哆啦a梦道具特效" id="97" name="Google Shape;97;p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47800" y="-1304925"/>
            <a:ext cx="9296400" cy="92964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8" name="Google Shape;98;p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73148" y="1415852"/>
            <a:ext cx="2567092" cy="385484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0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ãé¼æ°´æ¸¬æº«å æ·å¯¶ãçåçæå°çµæ" id="103" name="Google Shape;103;p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-495300"/>
            <a:ext cx="12192001" cy="753670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4" name="Google Shape;104;p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91353" y="4286250"/>
            <a:ext cx="5600647" cy="275515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0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r-type k-type」的圖片搜尋結果" id="110" name="Google Shape;110;p1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9675" y="533400"/>
            <a:ext cx="653415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1" name="Google Shape;111;p1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00430" y="556058"/>
            <a:ext cx="1667470" cy="576854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2" name="Google Shape;112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13309" y="1264023"/>
            <a:ext cx="1172116" cy="36933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Fe/Cu-Ni</a:t>
            </a: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3" name="Google Shape;113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094259" y="1738130"/>
            <a:ext cx="1478290" cy="36933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Ni-Cr / Ni-Al</a:t>
            </a: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4" name="Google Shape;114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35151" y="3440329"/>
            <a:ext cx="756938" cy="36933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Pt-Rh</a:t>
            </a: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1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9" name="Google Shape;119;p1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2333" y="0"/>
            <a:ext cx="103673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0" name="Google Shape;120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0266" y="3429000"/>
            <a:ext cx="609600" cy="55245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1" name="Google Shape;121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64933" y="3429000"/>
            <a:ext cx="609600" cy="55245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2" name="Google Shape;122;p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93658" y="3429000"/>
            <a:ext cx="609600" cy="55245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2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ãé¼æ°´æ¸¬æº«å æ·å¯¶ãçåçæå°çµæ" id="127" name="Google Shape;127;p1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-495300"/>
            <a:ext cx="12192001" cy="753670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8" name="Google Shape;128;p1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91353" y="4286250"/>
            <a:ext cx="5600647" cy="275515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3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ãé¼æ°´æ¸¬æº«å æ·å¯¶ãçåçæå°çµæ" id="133" name="Google Shape;133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3624" y="198249"/>
            <a:ext cx="3567741" cy="220546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4" name="Google Shape;134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4558376" y="210576"/>
            <a:ext cx="3339414" cy="218368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5" name="Google Shape;135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555592" y="238486"/>
            <a:ext cx="2886972" cy="2165229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6" name="Google Shape;136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6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3712" y="4622336"/>
            <a:ext cx="3821588" cy="187997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無線" id="137" name="Google Shape;137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7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400000">
            <a:off x="1068847" y="2403715"/>
            <a:ext cx="1213550" cy="121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8" name="Google Shape;138;p1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39" idx="2"/>
            <a:endCxn id="140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-5400000">
            <a:off x="1298461" y="3383010"/>
            <a:ext cx="1968000" cy="201000"/>
          </a:xfrm>
          <a:prstGeom prst="bentConnector3">
            <a:avLst>
              <a:gd fmla="val 50004" name="adj1"/>
            </a:avLst>
          </a:prstGeom>
          <a:noFill/>
          <a:ln cap="flat" cmpd="sng" w="25400">
            <a:solidFill>
              <a:schemeClr val="lt1"/>
            </a:solidFill>
            <a:prstDash val="dot"/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1" name="Google Shape;141;p1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39" idx="3"/>
            <a:endCxn id="142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79604" y="1302420"/>
            <a:ext cx="3660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3" name="Google Shape;143;p1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42" idx="3"/>
            <a:endCxn id="144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10525" y="1302420"/>
            <a:ext cx="4179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ãOFFICE ICONãçåçæå°çµæ" id="145" name="Google Shape;145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8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544577" y="4605630"/>
            <a:ext cx="1824729" cy="188555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6" name="Google Shape;146;p1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40" idx="3"/>
            <a:endCxn id="147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4445642" y="5548380"/>
            <a:ext cx="968700" cy="7200"/>
          </a:xfrm>
          <a:prstGeom prst="bentConnector3">
            <a:avLst>
              <a:gd fmla="val 49998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9" name="Google Shape;139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84318" y="105330"/>
            <a:ext cx="3795286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2" name="Google Shape;142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45642" y="105330"/>
            <a:ext cx="3564883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4" name="Google Shape;144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428277" y="105329"/>
            <a:ext cx="3096974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0" name="Google Shape;140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20025" y="4467658"/>
            <a:ext cx="4125617" cy="21758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8" name="Google Shape;148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5711" y="2938970"/>
            <a:ext cx="4549324" cy="369735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↓ Distance            </a:t>
            </a:r>
            <a:endParaRPr b="0" cap="none" i="0" strike="noStrike" sz="32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↑ Cost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×Data analyze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×Convenient(no SQL)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(開電腦-&gt;程式&gt;匯出)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9" name="Google Shape;149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41637" y="5186248"/>
            <a:ext cx="901209" cy="36933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RS-232</a:t>
            </a: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0" name="Google Shape;150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82834" y="3673130"/>
            <a:ext cx="901209" cy="36933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&lt; 40M</a:t>
            </a: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7" name="Google Shape;147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14310" y="4460485"/>
            <a:ext cx="2109670" cy="217584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5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5" name="Google Shape;155;p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47677" y="1765257"/>
            <a:ext cx="477556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6" name="Google Shape;156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31308" y="887428"/>
            <a:ext cx="8911982" cy="144655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cap="none" dirty="0" err="1" i="0" lang="en-US" strike="noStrike" sz="4400" u="none">
                <a:solidFill>
                  <a:schemeClr val="lt1"/>
                </a:solidFill>
                <a:uFillTx/>
                <a:latin charset="-120" panose="020B0700000000000000" pitchFamily="34" typeface="Adobe 繁黑體 Std B"/>
                <a:ea charset="-120" panose="020B0700000000000000" pitchFamily="34" typeface="Adobe 繁黑體 Std B"/>
                <a:cs typeface="BiauKai"/>
                <a:sym typeface="BiauKai"/>
              </a:rPr>
              <a:t>移動式R-type鐵水溫度計</a:t>
            </a:r>
            <a:r>
              <a:rPr b="1" cap="none" dirty="0" i="0" lang="en-US" strike="noStrike" sz="4400" u="none">
                <a:solidFill>
                  <a:schemeClr val="lt1"/>
                </a:solidFill>
                <a:uFillTx/>
                <a:latin charset="-120" panose="020B0700000000000000" pitchFamily="34" typeface="Adobe 繁黑體 Std B"/>
                <a:ea charset="-120" panose="020B0700000000000000" pitchFamily="34" typeface="Adobe 繁黑體 Std B"/>
                <a:cs typeface="BiauKai"/>
                <a:sym typeface="BiauKai"/>
              </a:rPr>
              <a:t> </a:t>
            </a:r>
            <a:endParaRPr b="0" cap="none" dirty="0" i="0" strike="noStrike" sz="1400" u="none">
              <a:solidFill>
                <a:srgbClr val="000000"/>
              </a:solidFill>
              <a:uFillTx/>
              <a:latin charset="-120" panose="020B0700000000000000" pitchFamily="34" typeface="Adobe 繁黑體 Std B"/>
              <a:ea charset="-120" panose="020B0700000000000000" pitchFamily="34" typeface="Adobe 繁黑體 Std B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cap="none" dirty="0" i="0" lang="en-US" strike="noStrike" sz="4400" u="none">
                <a:solidFill>
                  <a:schemeClr val="lt1"/>
                </a:solidFill>
                <a:uFillTx/>
                <a:latin charset="-120" panose="020B0700000000000000" pitchFamily="34" typeface="Adobe 繁黑體 Std B"/>
                <a:ea charset="-120" panose="020B0700000000000000" pitchFamily="34" typeface="Adobe 繁黑體 Std B"/>
                <a:sym typeface="Arial"/>
              </a:rPr>
              <a:t> </a:t>
            </a:r>
            <a:endParaRPr b="1" cap="none" dirty="0" i="0" strike="noStrike" sz="4400" u="none">
              <a:solidFill>
                <a:schemeClr val="lt1"/>
              </a:solidFill>
              <a:uFillTx/>
              <a:latin charset="-120" panose="020B0700000000000000" pitchFamily="34" typeface="Adobe 繁黑體 Std B"/>
              <a:ea charset="-120" panose="020B0700000000000000" pitchFamily="34" typeface="Adobe 繁黑體 Std B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7" name="Google Shape;157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212331" y="1955264"/>
            <a:ext cx="6348361" cy="341632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cap="none" dirty="0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0°C ~1800°C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cap="none" dirty="0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Wireless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cap="none" dirty="0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Operate times &gt; 1 day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cap="none" dirty="0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Write back to SQL 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cap="none" dirty="0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Push to the cloud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b="0" cap="none" dirty="0" i="0" strike="noStrike" sz="36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6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2" name="Google Shape;162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4399" y="409575"/>
            <a:ext cx="10182225" cy="565785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92537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117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台灣物聯科技為 DFRobot 官方正式授權經銷商！" id="163" name="Google Shape;163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40672" y="183237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4" name="Google Shape;164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12553" y="603094"/>
            <a:ext cx="28575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 Seeed Studio 官方正式授權 台灣物聯科技 代理銷售" id="165" name="Google Shape;165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09488" y="56051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Adafruit  logo」的圖片搜尋結果" id="166" name="Google Shape;166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6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79181" y="4303405"/>
            <a:ext cx="33337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POLOLU」的圖片搜尋結果" id="167" name="Google Shape;167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7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142708" y="4168856"/>
            <a:ext cx="3109915" cy="1554957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ARDUINO LOGO」的圖片搜尋結果" id="168" name="Google Shape;168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8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889883" y="2512703"/>
            <a:ext cx="2598737" cy="1769353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Raspberry Pi logo」的圖片搜尋結果" id="169" name="Google Shape;169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9"/>
          <a:srcRect b="13098" l="31519" r="34450" t="10878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83800" y="2166338"/>
            <a:ext cx="2333624" cy="246207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7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5" name="Google Shape;175;p1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20775" y="0"/>
            <a:ext cx="99488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6" name="Google Shape;176;p1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80160" y="3850640"/>
            <a:ext cx="3152347" cy="284480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7" name="Google Shape;177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84537" y="5445760"/>
            <a:ext cx="2973863" cy="1727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92537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8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2" name="Google Shape;182;p1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9067" y="183515"/>
            <a:ext cx="69056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3" name="Google Shape;183;p1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86400" y="1354566"/>
            <a:ext cx="6546533" cy="531992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4" name="Google Shape;184;p1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72160" y="5800725"/>
            <a:ext cx="7620000" cy="43815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" name="Google Shape;42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3453" y="278907"/>
            <a:ext cx="6094428" cy="83099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cap="none" i="0" lang="en-US" strike="noStrike" sz="4800" u="none">
                <a:solidFill>
                  <a:srgbClr val="E36C09"/>
                </a:solidFill>
                <a:uFillTx/>
                <a:latin typeface="Arial"/>
                <a:ea typeface="Arial"/>
                <a:cs typeface="Arial"/>
                <a:sym typeface="Arial"/>
              </a:rPr>
              <a:t>About Me</a:t>
            </a:r>
            <a:endParaRPr b="0" cap="none" i="0" strike="noStrike" sz="4800" u="none">
              <a:solidFill>
                <a:srgbClr val="E36C09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一張含有 個人, 室內, 坐, 女性 的圖片  自動產生的描述" id="43" name="Google Shape;43;p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16347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810550" y="1357554"/>
            <a:ext cx="2626298" cy="2937417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" name="Google Shape;44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96829" y="4319978"/>
            <a:ext cx="3380294" cy="83099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cap="none" i="0" lang="en-US" strike="noStrike" sz="48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Ryan</a:t>
            </a:r>
            <a:r>
              <a:rPr b="0" cap="none" i="0" lang="en-US" strike="noStrike" sz="48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cap="none" i="0" lang="en-US" strike="noStrike" sz="48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Chen</a:t>
            </a:r>
            <a:endParaRPr b="0" cap="none" i="0" strike="noStrike" sz="48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" name="Google Shape;45;p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715879" y="5150975"/>
            <a:ext cx="2815640" cy="42039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" name="Google Shape;46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3453" y="1109904"/>
            <a:ext cx="5827728" cy="723270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cap="none" dirty="0" i="0" lang="en-US" strike="noStrike" sz="4800" u="none">
                <a:solidFill>
                  <a:srgbClr val="FBD4B4"/>
                </a:solidFill>
                <a:uFillTx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cap="none" dirty="0" i="0" lang="en-US" strike="noStrike" sz="4800" u="none">
                <a:solidFill>
                  <a:srgbClr val="FBD4B4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cap="none" dirty="0" i="0" lang="en-US" strike="noStrike" sz="4000" u="none">
                <a:solidFill>
                  <a:srgbClr val="FBD4B4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(Software Developer)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cap="none" dirty="0" i="0" lang="en-US" strike="noStrike" sz="28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R&amp;D alternative service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cap="none" dirty="0" i="0" lang="en-US" strike="noStrike" sz="2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Working at foundry</a:t>
            </a:r>
            <a:endParaRPr b="0" cap="none" dirty="0" i="0" strike="noStrike" sz="4000" u="none">
              <a:solidFill>
                <a:schemeClr val="lt1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dirty="0" i="0" lang="en-US" strike="noStrike" sz="4000" u="none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rPr>
              <a:t>Focus on 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1" marL="7429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Management system development 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1" marL="7429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altLang="zh-TW" dirty="0" lang="en-US" sz="2000">
                <a:solidFill>
                  <a:schemeClr val="lt1"/>
                </a:solidFill>
                <a:uFillTx/>
                <a:latin typeface="arial"/>
                <a:cs typeface="arial"/>
              </a:rPr>
              <a:t>Industrial Innovation R&amp;D Program(MOEA)</a:t>
            </a:r>
            <a:endParaRPr dirty="0" sz="2000">
              <a:solidFill>
                <a:schemeClr val="lt1"/>
              </a:solidFill>
              <a:uFillTx/>
              <a:latin typeface="arial"/>
              <a:cs typeface="arial"/>
            </a:endParaRPr>
          </a:p>
          <a:p>
            <a:pPr algn="l" indent="-285750" lvl="2" marL="12001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Data  analysis &amp; visualization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2" marL="12001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IoT application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2" marL="12001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Chatbot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2" marL="12001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..</a:t>
            </a:r>
            <a:endParaRPr b="0" cap="none" dirty="0" i="0" strike="noStrike" sz="2000" u="none">
              <a:solidFill>
                <a:schemeClr val="lt1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dirty="0" i="0" lang="en-US" strike="noStrike" sz="4000" u="none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rPr>
              <a:t>Interests</a:t>
            </a:r>
            <a:endParaRPr b="0" cap="none" dirty="0" i="0" lang="en-US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285750" lvl="1" marL="7429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cap="none" dirty="0" i="0" lang="en-US" strike="noStrike" sz="2000" u="none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Financial tech</a:t>
            </a:r>
          </a:p>
          <a:p>
            <a:pPr indent="-285750" lvl="1" marL="742950">
              <a:buClr>
                <a:schemeClr val="lt1"/>
              </a:buClr>
              <a:buSzPts val="2000"/>
              <a:buFont typeface="Arial"/>
              <a:buChar char="•"/>
            </a:pPr>
            <a:r>
              <a:rPr dirty="0" lang="en-US" sz="2000">
                <a:solidFill>
                  <a:schemeClr val="lt1"/>
                </a:solidFill>
                <a:uFillTx/>
                <a:latin typeface="arial"/>
                <a:ea typeface="arial"/>
                <a:cs typeface="arial"/>
                <a:sym typeface="arial"/>
              </a:rPr>
              <a:t>Eating</a:t>
            </a:r>
            <a:endParaRPr b="0" cap="none" dirty="0" i="0" strike="noStrike" sz="1600" u="none">
              <a:solidFill>
                <a:schemeClr val="lt1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dirty="0" i="0" lang="en-US" strike="noStrike" sz="40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b="0" cap="none" dirty="0" i="0" strike="noStrike" sz="4000" u="none">
              <a:solidFill>
                <a:srgbClr val="FABF8E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b="0" cap="none" dirty="0" i="0" strike="noStrike" sz="4800" u="none">
              <a:solidFill>
                <a:srgbClr val="FABF8E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18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9" name="Google Shape;189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4558376" y="210576"/>
            <a:ext cx="3339414" cy="218368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0" name="Google Shape;190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555592" y="238486"/>
            <a:ext cx="2886972" cy="2165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1" name="Google Shape;191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endCxn id="192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79642" y="1302420"/>
            <a:ext cx="3660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type="triangle" w="med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3" name="Google Shape;193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92" idx="3"/>
            <a:endCxn id="194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10525" y="1302420"/>
            <a:ext cx="4179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type="triangle" w="med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2" name="Google Shape;192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45642" y="105330"/>
            <a:ext cx="3564883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4" name="Google Shape;194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428277" y="105329"/>
            <a:ext cx="3096974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5" name="Google Shape;195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72695" y="180743"/>
            <a:ext cx="2914078" cy="224904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6" name="Google Shape;196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6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12399" y="3337042"/>
            <a:ext cx="2725698" cy="1688863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7" name="Google Shape;197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7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71947" y="3658594"/>
            <a:ext cx="2779307" cy="2779307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行動電源」的圖片搜尋結果" id="198" name="Google Shape;198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8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723430" y="4824430"/>
            <a:ext cx="1801821" cy="180182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9" name="Google Shape;199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82630" y="105329"/>
            <a:ext cx="3096974" cy="2394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0" name="Google Shape;200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0528" y="3200399"/>
            <a:ext cx="3009441" cy="196215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1" name="Google Shape;201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199" idx="2"/>
            <a:endCxn id="202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-5400000">
            <a:off x="3922517" y="1108109"/>
            <a:ext cx="1047600" cy="3830400"/>
          </a:xfrm>
          <a:prstGeom prst="bentConnector3">
            <a:avLst>
              <a:gd fmla="val 49996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3" name="Google Shape;203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00" idx="3"/>
            <a:endCxn id="202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79969" y="4181475"/>
            <a:ext cx="1245300" cy="868500"/>
          </a:xfrm>
          <a:prstGeom prst="bentConnector3">
            <a:avLst>
              <a:gd fmla="val 50006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2" name="Google Shape;202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25412" y="3547016"/>
            <a:ext cx="3072378" cy="300618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4" name="Google Shape;204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03175" y="4755374"/>
            <a:ext cx="1983529" cy="193993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5" name="Google Shape;205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04" idx="1"/>
            <a:endCxn id="202" idx="3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7897675" y="5050041"/>
            <a:ext cx="1705500" cy="675300"/>
          </a:xfrm>
          <a:prstGeom prst="bentConnector3">
            <a:avLst>
              <a:gd fmla="val 49997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led」的圖片搜尋結果" id="206" name="Google Shape;206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9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80720" y="3035771"/>
            <a:ext cx="1721335" cy="129100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7" name="Google Shape;207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03175" y="2930444"/>
            <a:ext cx="1876426" cy="150165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8" name="Google Shape;208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07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7897675" y="3681272"/>
            <a:ext cx="1705500" cy="719700"/>
          </a:xfrm>
          <a:prstGeom prst="bentConnector3">
            <a:avLst>
              <a:gd fmla="val 49997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「wifi usb」的圖片搜尋結果" id="209" name="Google Shape;209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10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141397" y="5362116"/>
            <a:ext cx="1333192" cy="133319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0" name="Google Shape;210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36917" y="5277884"/>
            <a:ext cx="1542151" cy="150165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1" name="Google Shape;211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10" idx="3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3579068" y="5640512"/>
            <a:ext cx="1245300" cy="388200"/>
          </a:xfrm>
          <a:prstGeom prst="bentConnector3">
            <a:avLst>
              <a:gd fmla="val 50006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1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6" name="Google Shape;216;p2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043488" y="400050"/>
            <a:ext cx="6519862" cy="570735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7" name="Google Shape;217;p2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19137" y="400050"/>
            <a:ext cx="4138613" cy="5711462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2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一張含有 電子用品, 電路 的圖片  自動產生的描述" id="222" name="Google Shape;222;p2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04934" y="327173"/>
            <a:ext cx="4578555" cy="6111598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3" name="Google Shape;223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16946" y="172720"/>
            <a:ext cx="4954532" cy="644143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4" name="Google Shape;224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1863" y="1736447"/>
            <a:ext cx="1996786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Raspberry pi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5" name="Google Shape;225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31551" y="3833794"/>
            <a:ext cx="2467098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Signal converter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6" name="Google Shape;226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89775" y="3962402"/>
            <a:ext cx="1673239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Digital Led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7" name="Google Shape;227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89775" y="5467031"/>
            <a:ext cx="1202307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Battery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8" name="Google Shape;228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24" idx="3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98649" y="1921113"/>
            <a:ext cx="2054100" cy="78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9" name="Google Shape;229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25" idx="3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3198649" y="3825260"/>
            <a:ext cx="2348700" cy="1932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0" name="Google Shape;230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endCxn id="226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5995575" y="4147068"/>
            <a:ext cx="2794200" cy="624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1" name="Google Shape;231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27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6975375" y="4899297"/>
            <a:ext cx="1814400" cy="7524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2" name="Google Shape;232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675055" y="2105779"/>
            <a:ext cx="3199094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R-type Thermocouple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3" name="Google Shape;233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32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5169555" y="2290445"/>
            <a:ext cx="3505500" cy="20925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3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9" name="Google Shape;239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50835" y="2370464"/>
            <a:ext cx="286438" cy="18459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0" name="Google Shape;240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50835" y="4429025"/>
            <a:ext cx="286438" cy="101673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1" name="Google Shape;241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085847" y="3079213"/>
            <a:ext cx="457200" cy="457200"/>
          </a:xfrm>
          <a:prstGeom prst="flowChartConnector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0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2" name="Google Shape;242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13389" y="4728509"/>
            <a:ext cx="457200" cy="417768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0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3" name="Google Shape;243;p2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07521" y="98518"/>
            <a:ext cx="5736902" cy="64185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4" name="Google Shape;244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2370465"/>
            <a:ext cx="3112719" cy="50481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5" name="Google Shape;245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4429025"/>
            <a:ext cx="4756162" cy="85417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6" name="Google Shape;246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741981" y="561850"/>
            <a:ext cx="293579" cy="5877028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Google Shape;247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005894" y="3271764"/>
            <a:ext cx="457200" cy="457200"/>
          </a:xfrm>
          <a:prstGeom prst="flowChartConnector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0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8" name="Google Shape;248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3924210"/>
            <a:ext cx="4756162" cy="29219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5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4" name="Google Shape;254;p2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07521" y="98518"/>
            <a:ext cx="5736902" cy="64185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5" name="Google Shape;255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84790" y="490486"/>
            <a:ext cx="293579" cy="5877028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6" name="Google Shape;256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90136" y="3200400"/>
            <a:ext cx="457200" cy="457200"/>
          </a:xfrm>
          <a:prstGeom prst="flowChartConnector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0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6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2" name="Google Shape;262;p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4800" y="2739809"/>
            <a:ext cx="11887200" cy="92328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Executing Python program on startup</a:t>
            </a:r>
            <a:endParaRPr b="0" cap="none" dirty="0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6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8" name="Google Shape;268;p2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51194" y="539266"/>
            <a:ext cx="9440806" cy="3443454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9" name="Google Shape;269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8403" y="1806011"/>
            <a:ext cx="1427480" cy="11201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資料夾" id="270" name="Google Shape;270;p2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8403" y="1726968"/>
            <a:ext cx="1427480" cy="129032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1" name="Google Shape;271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25427" y="2126994"/>
            <a:ext cx="593432" cy="58477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endParaRPr b="0" cap="none" i="0" strike="noStrike" sz="32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2" name="Google Shape;272;p2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07968" y="5114761"/>
            <a:ext cx="3863629" cy="928757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3" name="Google Shape;273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2240338" y="645231"/>
            <a:ext cx="406400" cy="3241040"/>
          </a:xfrm>
          <a:prstGeom prst="rightBrace">
            <a:avLst>
              <a:gd fmla="val 179346" name="adj1"/>
              <a:gd fmla="val 49341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4" name="Google Shape;274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0782" y="1068675"/>
            <a:ext cx="687798" cy="691767"/>
          </a:xfrm>
          <a:prstGeom prst="flowChartConnector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5" name="Google Shape;275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8403" y="4965771"/>
            <a:ext cx="1427480" cy="11201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資料夾" id="276" name="Google Shape;276;p2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8403" y="4886728"/>
            <a:ext cx="1427480" cy="129032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7" name="Google Shape;277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25427" y="5286754"/>
            <a:ext cx="593432" cy="58477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endParaRPr b="0" cap="none" i="0" strike="noStrike" sz="32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8" name="Google Shape;278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0782" y="4155439"/>
            <a:ext cx="687798" cy="691767"/>
          </a:xfrm>
          <a:prstGeom prst="flowChartConnector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9" name="Google Shape;279;p2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40337" y="5579140"/>
            <a:ext cx="1270003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8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5" name="Google Shape;285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50254" y="49575"/>
            <a:ext cx="687798" cy="690951"/>
          </a:xfrm>
          <a:prstGeom prst="flowChartConnector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chemeClr val="lt1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cap="none" i="0" strike="noStrike" sz="1800" u="none">
              <a:solidFill>
                <a:schemeClr val="lt1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6" name="Google Shape;286;p2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27116" y="527060"/>
            <a:ext cx="11064884" cy="6289734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7" name="Google Shape;287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38052" y="5977265"/>
            <a:ext cx="8592028" cy="50481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8" name="Google Shape;288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28559" y="1943745"/>
            <a:ext cx="4663441" cy="6775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29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4" name="Google Shape;294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50835" y="2370464"/>
            <a:ext cx="286438" cy="292285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5" name="Google Shape;295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085847" y="3079213"/>
            <a:ext cx="457200" cy="457200"/>
          </a:xfrm>
          <a:prstGeom prst="flowChartConnector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E36C09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0" cap="none" i="0" strike="noStrike" sz="1800" u="none">
              <a:solidFill>
                <a:srgbClr val="E36C09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6" name="Google Shape;296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07521" y="98518"/>
            <a:ext cx="5736902" cy="64185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7" name="Google Shape;297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2370465"/>
            <a:ext cx="3112719" cy="50481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8" name="Google Shape;298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5001132"/>
            <a:ext cx="4756162" cy="29219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0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4" name="Google Shape;304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68221" y="2099270"/>
            <a:ext cx="6096862" cy="258532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1.Read temperature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2.Display on led 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3.Push to the cloud </a:t>
            </a:r>
            <a:endParaRPr b="1" cap="none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INTEGREX i-200ST" id="51" name="Google Shape;51;p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714920" y="810411"/>
            <a:ext cx="6762160" cy="507162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" name="Google Shape;52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895600" y="1395412"/>
            <a:ext cx="1095375" cy="804863"/>
          </a:xfrm>
          <a:prstGeom prst="ellipse">
            <a:avLst/>
          </a:prstGeom>
          <a:solidFill>
            <a:srgbClr val="E5E5E5"/>
          </a:solidFill>
          <a:ln>
            <a:noFill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0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0" name="Google Shape;310;p3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0530" y="285831"/>
            <a:ext cx="6094428" cy="83099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cap="none" i="0" lang="en-US" strike="noStrike" sz="48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Read temperature</a:t>
            </a:r>
            <a:endParaRPr b="0" cap="none" i="0" strike="noStrike" sz="4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1" name="Google Shape;311;p3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5834" y="1575945"/>
            <a:ext cx="7216120" cy="4402562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2" name="Google Shape;312;p3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30631" y="1305366"/>
            <a:ext cx="3762375" cy="507682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1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8" name="Google Shape;318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0530" y="285831"/>
            <a:ext cx="6094428" cy="83099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cap="none" i="0" lang="en-US" strike="noStrike" sz="48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Display on led</a:t>
            </a:r>
            <a:endParaRPr b="0" cap="none" i="0" strike="noStrike" sz="4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9" name="Google Shape;319;p3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97904" y="2309617"/>
            <a:ext cx="3494107" cy="2691254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0" name="Google Shape;320;p3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4267" y="1904164"/>
            <a:ext cx="7115578" cy="3266389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2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6" name="Google Shape;326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37623" y="1710717"/>
            <a:ext cx="7859034" cy="367635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7" name="Google Shape;327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0530" y="285831"/>
            <a:ext cx="6094428" cy="83099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cap="none" i="0" lang="en-US" strike="noStrike" sz="48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Push to the cloud </a:t>
            </a:r>
            <a:endParaRPr b="0" cap="none" i="0" strike="noStrike" sz="4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8" name="Google Shape;328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215977" y="1996172"/>
            <a:ext cx="2438400" cy="33909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3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4" name="Google Shape;334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50835" y="4429025"/>
            <a:ext cx="286438" cy="101673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5" name="Google Shape;335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13389" y="4728509"/>
            <a:ext cx="457200" cy="417768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E36C09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0" cap="none" i="0" strike="noStrike" sz="1800" u="none">
              <a:solidFill>
                <a:srgbClr val="E36C09"/>
              </a:solidFill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6" name="Google Shape;336;p3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07521" y="98518"/>
            <a:ext cx="5736902" cy="64185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7" name="Google Shape;337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1119" y="4429025"/>
            <a:ext cx="4756162" cy="8499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4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3" name="Google Shape;343;p3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51793" y="2715220"/>
            <a:ext cx="8488414" cy="92333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Trouble shooting-Reliability</a:t>
            </a:r>
            <a:endParaRPr b="1" cap="none" dirty="0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4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9" name="Google Shape;349;p3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52025" y="2967355"/>
            <a:ext cx="9453942" cy="92328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WIFI S</a:t>
            </a:r>
            <a:r>
              <a:rPr altLang="zh-TW"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witching </a:t>
            </a:r>
            <a:r>
              <a:rPr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Automatically</a:t>
            </a:r>
            <a:endParaRPr b="1" cap="none" dirty="0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5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5" name="Google Shape;355;p3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8691" y="1972312"/>
            <a:ext cx="10934617" cy="291337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6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1" name="Google Shape;361;p3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5896" y="1300221"/>
            <a:ext cx="11716443" cy="523087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type="none" w="sm"/>
            <a:tailEnd len="sm" type="none" w="sm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2" name="Google Shape;362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40468" y="2275810"/>
            <a:ext cx="2538491" cy="45189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3" name="Google Shape;363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40468" y="2912591"/>
            <a:ext cx="5078492" cy="45189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4" name="Google Shape;364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646161" y="1862794"/>
            <a:ext cx="3169920" cy="64633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cap="none" i="0" lang="en-US" strike="noStrike" sz="36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Signal quality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5" name="Google Shape;365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745374" y="2626418"/>
            <a:ext cx="2080868" cy="584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chemeClr val="lt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WIFI SSID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6" name="Google Shape;366;p3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3401" y="326464"/>
            <a:ext cx="11381431" cy="62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7" name="Google Shape;367;p3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63" idx="3"/>
            <a:endCxn id="365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6918960" y="2918940"/>
            <a:ext cx="2826300" cy="2196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8" name="Google Shape;368;p3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62" idx="3"/>
            <a:endCxn id="364" idx="1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4378959" y="2185859"/>
            <a:ext cx="4267200" cy="3159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type="none" w="sm"/>
            <a:tailEnd len="med" type="triangle" w="med"/>
          </a:ln>
          <a:effectLst>
            <a:outerShdw blurRad="40000" dir="5400000" dist="20000" rotWithShape="0">
              <a:srgbClr val="000000">
                <a:alpha val="37254"/>
              </a:srgbClr>
            </a:outerShdw>
          </a:effectLst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7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4" name="Google Shape;374;p3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80541" y="3289324"/>
            <a:ext cx="6259517" cy="291128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type="none" w="sm"/>
            <a:tailEnd len="sm" type="none" w="sm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5" name="Google Shape;375;p3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714539"/>
            <a:ext cx="12163425" cy="1771487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38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1" name="Google Shape;381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4476" y="289560"/>
            <a:ext cx="1645800" cy="5790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Ping google</a:t>
            </a:r>
            <a:endParaRPr b="0" cap="none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2" name="Google Shape;382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7621" y="1239393"/>
            <a:ext cx="1579626" cy="781050"/>
          </a:xfrm>
          <a:prstGeom prst="flowChartDecision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If != 0</a:t>
            </a:r>
            <a:endParaRPr b="0" cap="none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3" name="Google Shape;383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4476" y="2391156"/>
            <a:ext cx="1645800" cy="8961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dirty="0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Find all </a:t>
            </a:r>
            <a:r>
              <a:rPr b="0" cap="none" dirty="0" err="1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wifi</a:t>
            </a:r>
            <a:r>
              <a:rPr b="0" cap="none" dirty="0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 cells info</a:t>
            </a:r>
            <a:endParaRPr b="0" cap="none" dirty="0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4" name="Google Shape;384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0780" y="3911900"/>
            <a:ext cx="2313300" cy="5829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dirty="0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Parser information</a:t>
            </a:r>
            <a:endParaRPr b="0" cap="none" dirty="0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5" name="Google Shape;385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4474" y="5301375"/>
            <a:ext cx="1645800" cy="55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dirty="0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Sorting results</a:t>
            </a:r>
            <a:endParaRPr b="0" cap="none" dirty="0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6" name="Google Shape;386;g943c9f6c08_0_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1637" y="6303150"/>
            <a:ext cx="2451600" cy="4761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rPr>
              <a:t>Return the Best wifi cell to shellscript</a:t>
            </a:r>
            <a:endParaRPr b="0" cap="none" i="0" strike="noStrike" sz="1800" u="none">
              <a:solidFill>
                <a:srgbClr val="000000"/>
              </a:solidFill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7" name="Google Shape;387;g943c9f6c08_0_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82" idx="2"/>
            <a:endCxn id="383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7434" y="2020443"/>
            <a:ext cx="0" cy="37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8" name="Google Shape;388;g943c9f6c08_0_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83" idx="2"/>
            <a:endCxn id="384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7376" y="3287256"/>
            <a:ext cx="0" cy="62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9" name="Google Shape;389;g943c9f6c08_0_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84" idx="2"/>
            <a:endCxn id="385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7430" y="4494800"/>
            <a:ext cx="0" cy="80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0" name="Google Shape;390;g943c9f6c08_0_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85" idx="2"/>
            <a:endCxn id="386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7374" y="5860575"/>
            <a:ext cx="0" cy="44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1" name="Google Shape;391;g943c9f6c08_0_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381" idx="2"/>
            <a:endCxn id="382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7376" y="868560"/>
            <a:ext cx="0" cy="37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2" name="Google Shape;392;g943c9f6c08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92275" y="72575"/>
            <a:ext cx="5101476" cy="135922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3" name="Google Shape;393;g943c9f6c08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93050" y="1633125"/>
            <a:ext cx="4251498" cy="18981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type="none" w="sm"/>
            <a:tailEnd len="sm" type="none" w="sm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4" name="Google Shape;394;g943c9f6c08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 b="18580" l="1176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92275" y="3697140"/>
            <a:ext cx="8436900" cy="10124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5" name="Google Shape;395;g943c9f6c08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6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93050" y="4901350"/>
            <a:ext cx="2922416" cy="13592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type="none" w="sm"/>
            <a:tailEnd len="sm" type="none" w="sm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6" name="Google Shape;396;g943c9f6c08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 t="80334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992275" y="6452385"/>
            <a:ext cx="8537674" cy="24452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hina CNC Engraving and Milling Machine Casting Frame/Base/Bed Sunup Tq1311  - China CNC Machine Frame, Milling Machine Base" id="58" name="Google Shape;58;p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809625"/>
            <a:ext cx="56388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NC Lathe Bed | DEI-WU Machinery Parts Casting Company" id="59" name="Google Shape;59;p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38800" y="809625"/>
            <a:ext cx="6553200" cy="523875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0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2" name="Google Shape;402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4815840"/>
            <a:ext cx="2920974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3" name="Google Shape;403;p3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3422" y="971516"/>
            <a:ext cx="12128578" cy="2625124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4" name="Google Shape;404;p3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6874564" y="3596640"/>
            <a:ext cx="2472635" cy="1036271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1"/>
          </a:solidFill>
          <a:ln>
            <a:noFill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5" name="Google Shape;405;p3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4257040" y="3596640"/>
            <a:ext cx="5090159" cy="955704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1"/>
          </a:solidFill>
          <a:ln>
            <a:noFill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6" name="Google Shape;406;p3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495040" y="4958080"/>
            <a:ext cx="4917440" cy="126368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cap="none" i="0" lang="en-US" strike="noStrike" sz="2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Restart wifi interface</a:t>
            </a:r>
            <a:endParaRPr b="0" cap="none" i="0" strike="noStrike" sz="1400" u="none">
              <a:solidFill>
                <a:srgbClr val="000000"/>
              </a:solidFill>
              <a:uFillTx/>
              <a:latin typeface="Arial"/>
              <a:ea typeface="Arial"/>
              <a:cs typeface="Arial"/>
              <a:sym typeface="Arial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cap="none" i="0" lang="en-US" strike="noStrike" sz="2800" u="none">
                <a:solidFill>
                  <a:schemeClr val="dk1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rPr>
              <a:t>Restart dhcpd.service</a:t>
            </a:r>
            <a:endParaRPr b="0" cap="none" i="0" strike="noStrike" sz="2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2" name="Google Shape;412;p4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282" y="2347383"/>
            <a:ext cx="11989436" cy="4381926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3" name="Google Shape;413;p4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8749" y="0"/>
            <a:ext cx="10717251" cy="231965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4" name="Google Shape;414;p4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74080" y="1058227"/>
            <a:ext cx="1280160" cy="1405255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1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0" name="Google Shape;420;p4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8749" y="0"/>
            <a:ext cx="10717251" cy="231965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1" name="Google Shape;421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863840" y="1027170"/>
            <a:ext cx="2570480" cy="1405255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2" name="Google Shape;422;p4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3825" y="2728912"/>
            <a:ext cx="11944350" cy="399097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8" name="Google Shape;428;p4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8749" y="0"/>
            <a:ext cx="10717251" cy="231965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9" name="Google Shape;429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12184" y="1078548"/>
            <a:ext cx="1783715" cy="161702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  <a:effectLst>
            <a:outerShdw blurRad="40000" dir="5400000" dist="23000" rotWithShape="0">
              <a:srgbClr val="000000">
                <a:alpha val="34509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lt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0" name="Google Shape;430;p4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0012" y="2914650"/>
            <a:ext cx="11991975" cy="38481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3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一張含有 室內 的圖片  自動產生的描述" id="436" name="Google Shape;436;p4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4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一張含有 螢幕擷取畫面 的圖片  自動產生的描述" id="442" name="Google Shape;442;p4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66551" y="81280"/>
            <a:ext cx="3855697" cy="669544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4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8" name="Google Shape;448;g96f77cc78c_1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400000">
            <a:off x="1105150" y="86375"/>
            <a:ext cx="4918738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9" name="Google Shape;449;g96f77cc78c_1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0800000">
            <a:off x="6974669" y="152400"/>
            <a:ext cx="4891824" cy="6553198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5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5" name="Google Shape;455;g96f77cc78c_1_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1525" y="246013"/>
            <a:ext cx="11268951" cy="636597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6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1" name="Google Shape;461;g96f77cc78c_0_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900" y="624075"/>
            <a:ext cx="12108198" cy="549815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6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Raspberry Pi Power Consumption Data - Raspberry Pi Spy" id="467" name="Google Shape;467;p4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943108" y="2638874"/>
            <a:ext cx="8305799" cy="3611217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8" name="Google Shape;468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69826" y="286345"/>
            <a:ext cx="8488414" cy="92333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Trouble shooting-Reliability</a:t>
            </a:r>
            <a:endParaRPr b="1" cap="none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9" name="Google Shape;469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20525" y="3273350"/>
            <a:ext cx="1330200" cy="481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0" name="Google Shape;470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20525" y="5453900"/>
            <a:ext cx="1330200" cy="481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6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一張含有 大自然, 火, 光, 桌 的圖片  自動產生的描述" id="65" name="Google Shape;65;p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5573"/>
            <a:ext cx="12192000" cy="6852427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7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6" name="Google Shape;476;p4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6124575" cy="417442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7" name="Google Shape;477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33525" y="1800225"/>
            <a:ext cx="12192000" cy="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i="0" strike="noStrike" sz="1800" u="none">
              <a:solidFill>
                <a:schemeClr val="dk1"/>
              </a:solidFill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8" name="Google Shape;478;p46"/>
          <p:cNvGraphicFrame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aphicFramePr>
        <p:xfrm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off x="5638800" y="2838459"/>
          <a:ext cx="6477000" cy="4019541"/>
        </p:xfrm>
        <a:graphic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graphicData uri="http://schemas.openxmlformats.org/presentationml/2006/ole"/>
        </a:graphic>
      </p:graphicFrame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9" name="Google Shape;479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01551" y="942850"/>
            <a:ext cx="3534000" cy="923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endParaRPr b="1" cap="none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0" name="Google Shape;480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2880" y="5094975"/>
            <a:ext cx="4930120" cy="923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dirty="0" lang="en-US" sz="5400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After Clipping</a:t>
            </a:r>
            <a:endParaRPr b="1" cap="none" dirty="0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1" name="Google Shape;481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360213" y="1235750"/>
            <a:ext cx="905700" cy="45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2" name="Google Shape;482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60150" y="5465675"/>
            <a:ext cx="905700" cy="4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8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未提供說明。" id="488" name="Google Shape;488;p4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27938" y="1348950"/>
            <a:ext cx="3860526" cy="514737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9" name="Google Shape;489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03700" y="276900"/>
            <a:ext cx="3909000" cy="923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Calibration</a:t>
            </a:r>
            <a:endParaRPr b="1" cap="none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49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5" name="Google Shape;495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49368" y="2672695"/>
            <a:ext cx="3493264" cy="92333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cap="none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0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1" name="Google Shape;501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82945" y="1800832"/>
            <a:ext cx="2475048" cy="17131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2" name="Google Shape;502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16790" y="1715825"/>
            <a:ext cx="3071581" cy="17131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3" name="Google Shape;503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5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399028" y="3991024"/>
            <a:ext cx="2200630" cy="201725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4" name="Google Shape;504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6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33249" y="3914800"/>
            <a:ext cx="3062751" cy="17131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5" name="Google Shape;505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7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83645" y="3832837"/>
            <a:ext cx="23336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6" name="Google Shape;506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8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78775" y="3914800"/>
            <a:ext cx="1485250" cy="1713175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7" name="Google Shape;507;p4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9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50457" y="1678782"/>
            <a:ext cx="2333625" cy="1750218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3" name="Google Shape;513;p5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2338" y="291385"/>
            <a:ext cx="11157919" cy="6260243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51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9" name="Google Shape;519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78480" y="3211175"/>
            <a:ext cx="6423874" cy="92333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dirty="0" i="0" lang="en-US" strike="noStrike" sz="5400" u="none">
                <a:solidFill>
                  <a:schemeClr val="lt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Thank you for listing</a:t>
            </a:r>
            <a:endParaRPr b="1" cap="none" dirty="0" i="0" strike="noStrike" sz="5400" u="none">
              <a:solidFill>
                <a:schemeClr val="lt1"/>
              </a:solidFill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7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Metals | Free Full-Text | Predicting the Microstructure of a Valve Head  during the Hot Forging of Steel 21-4N" id="71" name="Google Shape;71;p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66850" y="0"/>
            <a:ext cx="9256713" cy="68580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7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Metal Casting Materials" id="77" name="Google Shape;77;p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49678" y="0"/>
            <a:ext cx="10281858" cy="685800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8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哆啦a梦道具特效" id="83" name="Google Shape;83;p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47800" y="-1304925"/>
            <a:ext cx="9296400" cy="92964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Dr.AV】超大表徑特長型多用途不鏽鋼溫度計(GE-745D) - PChome 24h購物" id="84" name="Google Shape;84;p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790949" y="1514475"/>
            <a:ext cx="4238625" cy="423862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Shape 8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哆啦a梦道具特效" id="90" name="Google Shape;90;p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47800" y="-1304925"/>
            <a:ext cx="9296400" cy="9296400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額溫槍模具你知多少" id="91" name="Google Shape;91;p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00275" y="1348382"/>
            <a:ext cx="6657975" cy="416123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ffice Theme">
  <a:themeElements>
    <a:clrScheme name="自定义 7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B2739"/>
      </a:accent1>
      <a:accent2>
        <a:srgbClr val="0582A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735</Words>
  <Application>Microsoft Office PowerPoint</Application>
  <PresentationFormat>寬螢幕</PresentationFormat>
  <Paragraphs>162</Paragraphs>
  <Slides>55</Slides>
  <Notes>55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arial</vt:lpstr>
      <vt:lpstr>Calibri</vt:lpstr>
      <vt:lpstr>Century Gothic</vt:lpstr>
      <vt:lpstr>Adobe 繁黑體 Std B</vt:lpstr>
      <vt:lpstr>Quattrocento Sans</vt:lpstr>
      <vt:lpstr>Times New Roman</vt:lpstr>
      <vt:lpstr>arial</vt:lpstr>
      <vt:lpstr>Microsoft JhengHei</vt:lpstr>
      <vt:lpstr>Office Theme</vt:lpstr>
      <vt:lpstr>Picture (Metafile)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Administrator</dc:creator>
  <cp:lastModifiedBy>Chen Ryan</cp:lastModifiedBy>
  <cp:revision>3</cp:revision>
  <dcterms:created xsi:type="dcterms:W3CDTF">2016-03-06T12:02:16Z</dcterms:created>
  <dcterms:modified xsi:type="dcterms:W3CDTF">2020-09-11T06:43:53Z</dcterms:modified>
</cp:coreProperties>
</file>